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57" r:id="rId3"/>
    <p:sldId id="259" r:id="rId4"/>
    <p:sldId id="260" r:id="rId5"/>
    <p:sldId id="290" r:id="rId6"/>
    <p:sldId id="269" r:id="rId7"/>
    <p:sldId id="289" r:id="rId8"/>
    <p:sldId id="299" r:id="rId9"/>
    <p:sldId id="270" r:id="rId10"/>
    <p:sldId id="282" r:id="rId11"/>
    <p:sldId id="281" r:id="rId12"/>
    <p:sldId id="271" r:id="rId13"/>
    <p:sldId id="293" r:id="rId14"/>
    <p:sldId id="295" r:id="rId15"/>
    <p:sldId id="296" r:id="rId16"/>
    <p:sldId id="272" r:id="rId17"/>
    <p:sldId id="297" r:id="rId18"/>
    <p:sldId id="301" r:id="rId1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58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CD9EE0-BF06-4FCA-A19D-60EFF200187A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49B6DE9-E8F6-4DE7-B5CA-EA91B468F42B}">
      <dgm:prSet phldrT="[Szöveg]"/>
      <dgm:spPr/>
      <dgm:t>
        <a:bodyPr/>
        <a:lstStyle/>
        <a:p>
          <a:r>
            <a:rPr lang="hu-HU" dirty="0"/>
            <a:t>Drakula</a:t>
          </a:r>
        </a:p>
      </dgm:t>
    </dgm:pt>
    <dgm:pt modelId="{D53465D8-2A05-4C85-A132-20EEE313866F}" type="parTrans" cxnId="{D29E45AD-A3E0-429C-ADD5-64F63D2B558C}">
      <dgm:prSet/>
      <dgm:spPr/>
      <dgm:t>
        <a:bodyPr/>
        <a:lstStyle/>
        <a:p>
          <a:endParaRPr lang="hu-HU"/>
        </a:p>
      </dgm:t>
    </dgm:pt>
    <dgm:pt modelId="{700690B4-06A1-49C0-A283-464738C95CF1}" type="sibTrans" cxnId="{D29E45AD-A3E0-429C-ADD5-64F63D2B558C}">
      <dgm:prSet/>
      <dgm:spPr/>
      <dgm:t>
        <a:bodyPr/>
        <a:lstStyle/>
        <a:p>
          <a:endParaRPr lang="hu-HU"/>
        </a:p>
      </dgm:t>
    </dgm:pt>
    <dgm:pt modelId="{218109E4-B4C3-4525-A03F-9CE73F4332E1}" type="asst">
      <dgm:prSet phldrT="[Szöveg]"/>
      <dgm:spPr/>
      <dgm:t>
        <a:bodyPr/>
        <a:lstStyle/>
        <a:p>
          <a:r>
            <a:rPr lang="hu-HU" dirty="0"/>
            <a:t>Szilágyi Jusztina</a:t>
          </a:r>
        </a:p>
      </dgm:t>
    </dgm:pt>
    <dgm:pt modelId="{E3CCE8E4-F811-4C12-BC26-90ADAD71596C}" type="parTrans" cxnId="{9C74C3A2-AE48-4080-A7EB-DE04AEC68555}">
      <dgm:prSet/>
      <dgm:spPr/>
      <dgm:t>
        <a:bodyPr/>
        <a:lstStyle/>
        <a:p>
          <a:endParaRPr lang="hu-HU"/>
        </a:p>
      </dgm:t>
    </dgm:pt>
    <dgm:pt modelId="{514653AF-AC64-4A44-9771-E925E2974C40}" type="sibTrans" cxnId="{9C74C3A2-AE48-4080-A7EB-DE04AEC68555}">
      <dgm:prSet/>
      <dgm:spPr/>
      <dgm:t>
        <a:bodyPr/>
        <a:lstStyle/>
        <a:p>
          <a:endParaRPr lang="hu-HU"/>
        </a:p>
      </dgm:t>
    </dgm:pt>
    <dgm:pt modelId="{37CAEB04-59AD-4B6C-BD98-14035AD2B6E5}">
      <dgm:prSet/>
      <dgm:spPr/>
      <dgm:t>
        <a:bodyPr/>
        <a:lstStyle/>
        <a:p>
          <a:r>
            <a:rPr lang="hu-HU" dirty="0"/>
            <a:t>Hunyadi Marina</a:t>
          </a:r>
        </a:p>
      </dgm:t>
    </dgm:pt>
    <dgm:pt modelId="{F2AC7C2D-460F-450D-A50B-E56C69A91961}" type="parTrans" cxnId="{8B4CBC57-93E7-4919-974B-8C1AE0A41257}">
      <dgm:prSet/>
      <dgm:spPr/>
      <dgm:t>
        <a:bodyPr/>
        <a:lstStyle/>
        <a:p>
          <a:endParaRPr lang="hu-HU"/>
        </a:p>
      </dgm:t>
    </dgm:pt>
    <dgm:pt modelId="{EE9C9361-6C04-45AC-BB9C-1DC1D7C19D6A}" type="sibTrans" cxnId="{8B4CBC57-93E7-4919-974B-8C1AE0A41257}">
      <dgm:prSet/>
      <dgm:spPr/>
      <dgm:t>
        <a:bodyPr/>
        <a:lstStyle/>
        <a:p>
          <a:endParaRPr lang="hu-HU"/>
        </a:p>
      </dgm:t>
    </dgm:pt>
    <dgm:pt modelId="{9206F66E-D901-4F7D-95CF-8E2B3C5DAD6E}">
      <dgm:prSet/>
      <dgm:spPr/>
      <dgm:t>
        <a:bodyPr/>
        <a:lstStyle/>
        <a:p>
          <a:r>
            <a:rPr lang="hu-HU" dirty="0"/>
            <a:t>Hunyadi Marina nőtestvére</a:t>
          </a:r>
        </a:p>
      </dgm:t>
    </dgm:pt>
    <dgm:pt modelId="{794845D5-71CF-4CAE-84BC-4F090915E5B6}" type="parTrans" cxnId="{EA125568-6511-41E5-AF1B-983AE9AB7AFE}">
      <dgm:prSet/>
      <dgm:spPr/>
      <dgm:t>
        <a:bodyPr/>
        <a:lstStyle/>
        <a:p>
          <a:endParaRPr lang="hu-HU"/>
        </a:p>
      </dgm:t>
    </dgm:pt>
    <dgm:pt modelId="{560201F8-BBC9-48F2-9B2B-89CA09B01742}" type="sibTrans" cxnId="{EA125568-6511-41E5-AF1B-983AE9AB7AFE}">
      <dgm:prSet/>
      <dgm:spPr/>
      <dgm:t>
        <a:bodyPr/>
        <a:lstStyle/>
        <a:p>
          <a:endParaRPr lang="hu-HU"/>
        </a:p>
      </dgm:t>
    </dgm:pt>
    <dgm:pt modelId="{9F9535FA-DD0E-4F17-A29C-B101263E31CC}">
      <dgm:prSet/>
      <dgm:spPr/>
      <dgm:t>
        <a:bodyPr/>
        <a:lstStyle/>
        <a:p>
          <a:r>
            <a:rPr lang="hu-HU" dirty="0"/>
            <a:t>Oláh István</a:t>
          </a:r>
        </a:p>
      </dgm:t>
    </dgm:pt>
    <dgm:pt modelId="{2F88F152-3984-49AB-8A00-CF2EE76E2E77}" type="parTrans" cxnId="{DA8CC2BD-6679-4603-947F-AD3822D36B16}">
      <dgm:prSet/>
      <dgm:spPr/>
      <dgm:t>
        <a:bodyPr/>
        <a:lstStyle/>
        <a:p>
          <a:endParaRPr lang="hu-HU"/>
        </a:p>
      </dgm:t>
    </dgm:pt>
    <dgm:pt modelId="{D32824F5-2F99-4075-9B37-C89A21C5B321}" type="sibTrans" cxnId="{DA8CC2BD-6679-4603-947F-AD3822D36B16}">
      <dgm:prSet/>
      <dgm:spPr/>
      <dgm:t>
        <a:bodyPr/>
        <a:lstStyle/>
        <a:p>
          <a:endParaRPr lang="hu-HU"/>
        </a:p>
      </dgm:t>
    </dgm:pt>
    <dgm:pt modelId="{2436DFA5-123B-4DD5-9F88-FDD4BF0A64BF}">
      <dgm:prSet/>
      <dgm:spPr/>
      <dgm:t>
        <a:bodyPr/>
        <a:lstStyle/>
        <a:p>
          <a:r>
            <a:rPr lang="hu-HU" dirty="0" err="1"/>
            <a:t>Mancila</a:t>
          </a:r>
          <a:r>
            <a:rPr lang="hu-HU" dirty="0"/>
            <a:t> de </a:t>
          </a:r>
          <a:r>
            <a:rPr lang="hu-HU" dirty="0" err="1"/>
            <a:t>Rabenstein</a:t>
          </a:r>
          <a:endParaRPr lang="hu-HU" dirty="0"/>
        </a:p>
      </dgm:t>
    </dgm:pt>
    <dgm:pt modelId="{D38A8E02-DE30-4868-9CC6-E75154DB7CC8}" type="parTrans" cxnId="{C542445D-2B7E-4052-8D35-1DB378195CCA}">
      <dgm:prSet/>
      <dgm:spPr/>
      <dgm:t>
        <a:bodyPr/>
        <a:lstStyle/>
        <a:p>
          <a:endParaRPr lang="hu-HU"/>
        </a:p>
      </dgm:t>
    </dgm:pt>
    <dgm:pt modelId="{A226E0CF-1F41-4074-8F26-37A0FAA5755D}" type="sibTrans" cxnId="{C542445D-2B7E-4052-8D35-1DB378195CCA}">
      <dgm:prSet/>
      <dgm:spPr/>
      <dgm:t>
        <a:bodyPr/>
        <a:lstStyle/>
        <a:p>
          <a:endParaRPr lang="hu-HU"/>
        </a:p>
      </dgm:t>
    </dgm:pt>
    <dgm:pt modelId="{6E00536A-3DEB-4828-BC9C-44D55D32D92E}">
      <dgm:prSet/>
      <dgm:spPr/>
      <dgm:t>
        <a:bodyPr/>
        <a:lstStyle/>
        <a:p>
          <a:r>
            <a:rPr lang="hu-HU" dirty="0" err="1"/>
            <a:t>Mihnea</a:t>
          </a:r>
          <a:r>
            <a:rPr lang="hu-HU" dirty="0"/>
            <a:t> vajda</a:t>
          </a:r>
        </a:p>
      </dgm:t>
    </dgm:pt>
    <dgm:pt modelId="{CBDE1AF5-46FD-41AE-8C93-7E15705D61AF}" type="parTrans" cxnId="{C22EBFBB-1CCF-44BB-A698-2042A6AFE000}">
      <dgm:prSet/>
      <dgm:spPr/>
      <dgm:t>
        <a:bodyPr/>
        <a:lstStyle/>
        <a:p>
          <a:endParaRPr lang="hu-HU"/>
        </a:p>
      </dgm:t>
    </dgm:pt>
    <dgm:pt modelId="{037F06C4-2677-458E-B5CB-0619F44B5B1D}" type="sibTrans" cxnId="{C22EBFBB-1CCF-44BB-A698-2042A6AFE000}">
      <dgm:prSet/>
      <dgm:spPr/>
      <dgm:t>
        <a:bodyPr/>
        <a:lstStyle/>
        <a:p>
          <a:endParaRPr lang="hu-HU"/>
        </a:p>
      </dgm:t>
    </dgm:pt>
    <dgm:pt modelId="{511F380D-E1D5-4F53-9708-8FAA0E3B085D}">
      <dgm:prSet/>
      <dgm:spPr/>
      <dgm:t>
        <a:bodyPr/>
        <a:lstStyle/>
        <a:p>
          <a:r>
            <a:rPr lang="hu-HU" dirty="0"/>
            <a:t>Oláh Miklós</a:t>
          </a:r>
        </a:p>
      </dgm:t>
    </dgm:pt>
    <dgm:pt modelId="{4222C2C3-7969-45B5-A4D5-D3E17432D052}" type="parTrans" cxnId="{B98A9B5B-7CEB-428E-A7AC-392A5EC61B83}">
      <dgm:prSet/>
      <dgm:spPr/>
      <dgm:t>
        <a:bodyPr/>
        <a:lstStyle/>
        <a:p>
          <a:endParaRPr lang="hu-HU"/>
        </a:p>
      </dgm:t>
    </dgm:pt>
    <dgm:pt modelId="{91E10684-79D6-441D-8DC2-ACB1A7234D43}" type="sibTrans" cxnId="{B98A9B5B-7CEB-428E-A7AC-392A5EC61B83}">
      <dgm:prSet/>
      <dgm:spPr/>
      <dgm:t>
        <a:bodyPr/>
        <a:lstStyle/>
        <a:p>
          <a:endParaRPr lang="hu-HU"/>
        </a:p>
      </dgm:t>
    </dgm:pt>
    <dgm:pt modelId="{CD58F603-9789-4308-907C-E4014D9DC63E}">
      <dgm:prSet/>
      <dgm:spPr/>
      <dgm:t>
        <a:bodyPr/>
        <a:lstStyle/>
        <a:p>
          <a:r>
            <a:rPr lang="hu-HU" dirty="0"/>
            <a:t>Esterházy Pál</a:t>
          </a:r>
        </a:p>
      </dgm:t>
    </dgm:pt>
    <dgm:pt modelId="{1813BFC6-BA35-4973-9C57-8377003D238F}" type="parTrans" cxnId="{9AC058F3-7186-421C-A7FC-75A8137E7DE3}">
      <dgm:prSet/>
      <dgm:spPr/>
      <dgm:t>
        <a:bodyPr/>
        <a:lstStyle/>
        <a:p>
          <a:endParaRPr lang="hu-HU"/>
        </a:p>
      </dgm:t>
    </dgm:pt>
    <dgm:pt modelId="{DB79C0DC-1D5D-4F54-9F80-9F201687CA30}" type="sibTrans" cxnId="{9AC058F3-7186-421C-A7FC-75A8137E7DE3}">
      <dgm:prSet/>
      <dgm:spPr/>
      <dgm:t>
        <a:bodyPr/>
        <a:lstStyle/>
        <a:p>
          <a:endParaRPr lang="hu-HU"/>
        </a:p>
      </dgm:t>
    </dgm:pt>
    <dgm:pt modelId="{06A6650D-103E-40E2-B082-703D234ADF88}" type="pres">
      <dgm:prSet presAssocID="{30CD9EE0-BF06-4FCA-A19D-60EFF20018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EB9764D-F751-46E5-BD6E-B01923E630AD}" type="pres">
      <dgm:prSet presAssocID="{9206F66E-D901-4F7D-95CF-8E2B3C5DAD6E}" presName="hierRoot1" presStyleCnt="0">
        <dgm:presLayoutVars>
          <dgm:hierBranch val="init"/>
        </dgm:presLayoutVars>
      </dgm:prSet>
      <dgm:spPr/>
    </dgm:pt>
    <dgm:pt modelId="{BC290133-43D6-4794-B893-01B7524029C6}" type="pres">
      <dgm:prSet presAssocID="{9206F66E-D901-4F7D-95CF-8E2B3C5DAD6E}" presName="rootComposite1" presStyleCnt="0"/>
      <dgm:spPr/>
    </dgm:pt>
    <dgm:pt modelId="{59356850-64E3-414A-B7F3-8B90CA806366}" type="pres">
      <dgm:prSet presAssocID="{9206F66E-D901-4F7D-95CF-8E2B3C5DAD6E}" presName="rootText1" presStyleLbl="node0" presStyleIdx="0" presStyleCnt="4">
        <dgm:presLayoutVars>
          <dgm:chPref val="3"/>
        </dgm:presLayoutVars>
      </dgm:prSet>
      <dgm:spPr/>
    </dgm:pt>
    <dgm:pt modelId="{45695883-C3D5-4284-88D1-7A9D20333335}" type="pres">
      <dgm:prSet presAssocID="{9206F66E-D901-4F7D-95CF-8E2B3C5DAD6E}" presName="rootConnector1" presStyleLbl="node1" presStyleIdx="0" presStyleCnt="0"/>
      <dgm:spPr/>
    </dgm:pt>
    <dgm:pt modelId="{4125D83E-9DCB-4774-A7AC-236DF6213934}" type="pres">
      <dgm:prSet presAssocID="{9206F66E-D901-4F7D-95CF-8E2B3C5DAD6E}" presName="hierChild2" presStyleCnt="0"/>
      <dgm:spPr/>
    </dgm:pt>
    <dgm:pt modelId="{C40070ED-8174-464D-BE20-50F437E9C1A8}" type="pres">
      <dgm:prSet presAssocID="{CBDE1AF5-46FD-41AE-8C93-7E15705D61AF}" presName="Name37" presStyleLbl="parChTrans1D2" presStyleIdx="0" presStyleCnt="3"/>
      <dgm:spPr/>
    </dgm:pt>
    <dgm:pt modelId="{A5A83796-9D8F-4717-ABB7-66AF8E2EB023}" type="pres">
      <dgm:prSet presAssocID="{6E00536A-3DEB-4828-BC9C-44D55D32D92E}" presName="hierRoot2" presStyleCnt="0">
        <dgm:presLayoutVars>
          <dgm:hierBranch val="init"/>
        </dgm:presLayoutVars>
      </dgm:prSet>
      <dgm:spPr/>
    </dgm:pt>
    <dgm:pt modelId="{1308A737-6CBD-456C-9EFF-18D6737AAA13}" type="pres">
      <dgm:prSet presAssocID="{6E00536A-3DEB-4828-BC9C-44D55D32D92E}" presName="rootComposite" presStyleCnt="0"/>
      <dgm:spPr/>
    </dgm:pt>
    <dgm:pt modelId="{1B90CB23-E82B-4517-A4CC-890CAF221CDC}" type="pres">
      <dgm:prSet presAssocID="{6E00536A-3DEB-4828-BC9C-44D55D32D92E}" presName="rootText" presStyleLbl="node2" presStyleIdx="0" presStyleCnt="2">
        <dgm:presLayoutVars>
          <dgm:chPref val="3"/>
        </dgm:presLayoutVars>
      </dgm:prSet>
      <dgm:spPr/>
    </dgm:pt>
    <dgm:pt modelId="{3EE79D83-AE1C-4CED-86AA-B1FC830C6DE7}" type="pres">
      <dgm:prSet presAssocID="{6E00536A-3DEB-4828-BC9C-44D55D32D92E}" presName="rootConnector" presStyleLbl="node2" presStyleIdx="0" presStyleCnt="2"/>
      <dgm:spPr/>
    </dgm:pt>
    <dgm:pt modelId="{D67185B2-9073-4D9F-B232-BB046FD1CD65}" type="pres">
      <dgm:prSet presAssocID="{6E00536A-3DEB-4828-BC9C-44D55D32D92E}" presName="hierChild4" presStyleCnt="0"/>
      <dgm:spPr/>
    </dgm:pt>
    <dgm:pt modelId="{EFE37DAF-E4E1-4786-B1F6-83642C29AB0C}" type="pres">
      <dgm:prSet presAssocID="{6E00536A-3DEB-4828-BC9C-44D55D32D92E}" presName="hierChild5" presStyleCnt="0"/>
      <dgm:spPr/>
    </dgm:pt>
    <dgm:pt modelId="{8D9AD5EF-E5DC-4C93-BAAC-4698E884027E}" type="pres">
      <dgm:prSet presAssocID="{9206F66E-D901-4F7D-95CF-8E2B3C5DAD6E}" presName="hierChild3" presStyleCnt="0"/>
      <dgm:spPr/>
    </dgm:pt>
    <dgm:pt modelId="{8D79C84B-8F08-4DA8-A070-185097EBF9B4}" type="pres">
      <dgm:prSet presAssocID="{449B6DE9-E8F6-4DE7-B5CA-EA91B468F42B}" presName="hierRoot1" presStyleCnt="0">
        <dgm:presLayoutVars>
          <dgm:hierBranch val="init"/>
        </dgm:presLayoutVars>
      </dgm:prSet>
      <dgm:spPr/>
    </dgm:pt>
    <dgm:pt modelId="{8B0A20BE-AF82-4DDB-ADB5-6AC789E925E0}" type="pres">
      <dgm:prSet presAssocID="{449B6DE9-E8F6-4DE7-B5CA-EA91B468F42B}" presName="rootComposite1" presStyleCnt="0"/>
      <dgm:spPr/>
    </dgm:pt>
    <dgm:pt modelId="{C71AC3B1-9492-4F8F-AAE0-EBCA7AEA7CF3}" type="pres">
      <dgm:prSet presAssocID="{449B6DE9-E8F6-4DE7-B5CA-EA91B468F42B}" presName="rootText1" presStyleLbl="node0" presStyleIdx="1" presStyleCnt="4">
        <dgm:presLayoutVars>
          <dgm:chPref val="3"/>
        </dgm:presLayoutVars>
      </dgm:prSet>
      <dgm:spPr/>
    </dgm:pt>
    <dgm:pt modelId="{79CBACCA-6320-4E35-A24B-39E43BA2E056}" type="pres">
      <dgm:prSet presAssocID="{449B6DE9-E8F6-4DE7-B5CA-EA91B468F42B}" presName="rootConnector1" presStyleLbl="node1" presStyleIdx="0" presStyleCnt="0"/>
      <dgm:spPr/>
    </dgm:pt>
    <dgm:pt modelId="{31D0483D-EF8E-4422-9562-F9BC84A21004}" type="pres">
      <dgm:prSet presAssocID="{449B6DE9-E8F6-4DE7-B5CA-EA91B468F42B}" presName="hierChild2" presStyleCnt="0"/>
      <dgm:spPr/>
    </dgm:pt>
    <dgm:pt modelId="{27F61D34-0D6B-4401-9F82-3E9986593AE1}" type="pres">
      <dgm:prSet presAssocID="{449B6DE9-E8F6-4DE7-B5CA-EA91B468F42B}" presName="hierChild3" presStyleCnt="0"/>
      <dgm:spPr/>
    </dgm:pt>
    <dgm:pt modelId="{232BCCCE-8805-41A6-879E-9B7EF2044CFF}" type="pres">
      <dgm:prSet presAssocID="{E3CCE8E4-F811-4C12-BC26-90ADAD71596C}" presName="Name111" presStyleLbl="parChTrans1D2" presStyleIdx="1" presStyleCnt="3"/>
      <dgm:spPr/>
    </dgm:pt>
    <dgm:pt modelId="{E2B4231F-57E2-4DBA-A523-3CFA25C95A59}" type="pres">
      <dgm:prSet presAssocID="{218109E4-B4C3-4525-A03F-9CE73F4332E1}" presName="hierRoot3" presStyleCnt="0">
        <dgm:presLayoutVars>
          <dgm:hierBranch val="init"/>
        </dgm:presLayoutVars>
      </dgm:prSet>
      <dgm:spPr/>
    </dgm:pt>
    <dgm:pt modelId="{3C0E4120-A288-4265-8DCC-D070B6544573}" type="pres">
      <dgm:prSet presAssocID="{218109E4-B4C3-4525-A03F-9CE73F4332E1}" presName="rootComposite3" presStyleCnt="0"/>
      <dgm:spPr/>
    </dgm:pt>
    <dgm:pt modelId="{974B82B2-1AE9-4325-BCA0-3205C278DAB2}" type="pres">
      <dgm:prSet presAssocID="{218109E4-B4C3-4525-A03F-9CE73F4332E1}" presName="rootText3" presStyleLbl="asst1" presStyleIdx="0" presStyleCnt="1">
        <dgm:presLayoutVars>
          <dgm:chPref val="3"/>
        </dgm:presLayoutVars>
      </dgm:prSet>
      <dgm:spPr/>
    </dgm:pt>
    <dgm:pt modelId="{26B233C6-452E-4C4C-BCAC-571BAC68EEA6}" type="pres">
      <dgm:prSet presAssocID="{218109E4-B4C3-4525-A03F-9CE73F4332E1}" presName="rootConnector3" presStyleLbl="asst1" presStyleIdx="0" presStyleCnt="1"/>
      <dgm:spPr/>
    </dgm:pt>
    <dgm:pt modelId="{60807AB7-F945-4520-BF96-76379B2BBAC3}" type="pres">
      <dgm:prSet presAssocID="{218109E4-B4C3-4525-A03F-9CE73F4332E1}" presName="hierChild6" presStyleCnt="0"/>
      <dgm:spPr/>
    </dgm:pt>
    <dgm:pt modelId="{2785108F-5ED7-4709-B48B-3F63E591A33B}" type="pres">
      <dgm:prSet presAssocID="{218109E4-B4C3-4525-A03F-9CE73F4332E1}" presName="hierChild7" presStyleCnt="0"/>
      <dgm:spPr/>
    </dgm:pt>
    <dgm:pt modelId="{E2E8A27F-92C2-4E86-835E-D522F76B74C1}" type="pres">
      <dgm:prSet presAssocID="{37CAEB04-59AD-4B6C-BD98-14035AD2B6E5}" presName="hierRoot1" presStyleCnt="0">
        <dgm:presLayoutVars>
          <dgm:hierBranch val="init"/>
        </dgm:presLayoutVars>
      </dgm:prSet>
      <dgm:spPr/>
    </dgm:pt>
    <dgm:pt modelId="{4D5A81A6-3647-45C8-8F0A-2D99F5325D18}" type="pres">
      <dgm:prSet presAssocID="{37CAEB04-59AD-4B6C-BD98-14035AD2B6E5}" presName="rootComposite1" presStyleCnt="0"/>
      <dgm:spPr/>
    </dgm:pt>
    <dgm:pt modelId="{563C8DB0-97EE-4CE5-ADF7-CC6D5D2FF867}" type="pres">
      <dgm:prSet presAssocID="{37CAEB04-59AD-4B6C-BD98-14035AD2B6E5}" presName="rootText1" presStyleLbl="node0" presStyleIdx="2" presStyleCnt="4">
        <dgm:presLayoutVars>
          <dgm:chPref val="3"/>
        </dgm:presLayoutVars>
      </dgm:prSet>
      <dgm:spPr/>
    </dgm:pt>
    <dgm:pt modelId="{1B21DEA3-56B0-4589-8C18-A152EE6460B1}" type="pres">
      <dgm:prSet presAssocID="{37CAEB04-59AD-4B6C-BD98-14035AD2B6E5}" presName="rootConnector1" presStyleLbl="node1" presStyleIdx="0" presStyleCnt="0"/>
      <dgm:spPr/>
    </dgm:pt>
    <dgm:pt modelId="{210A9FE3-AB0F-4CBF-AB25-97739C401D59}" type="pres">
      <dgm:prSet presAssocID="{37CAEB04-59AD-4B6C-BD98-14035AD2B6E5}" presName="hierChild2" presStyleCnt="0"/>
      <dgm:spPr/>
    </dgm:pt>
    <dgm:pt modelId="{D00CFCDB-AF0B-4BE4-ABF6-0C9F31B4A8FE}" type="pres">
      <dgm:prSet presAssocID="{2F88F152-3984-49AB-8A00-CF2EE76E2E77}" presName="Name37" presStyleLbl="parChTrans1D2" presStyleIdx="2" presStyleCnt="3"/>
      <dgm:spPr/>
    </dgm:pt>
    <dgm:pt modelId="{5526AE99-E90B-423A-A2A1-786F39AF1E07}" type="pres">
      <dgm:prSet presAssocID="{9F9535FA-DD0E-4F17-A29C-B101263E31CC}" presName="hierRoot2" presStyleCnt="0">
        <dgm:presLayoutVars>
          <dgm:hierBranch val="init"/>
        </dgm:presLayoutVars>
      </dgm:prSet>
      <dgm:spPr/>
    </dgm:pt>
    <dgm:pt modelId="{D6FF630E-3160-4280-B053-A374F1B8DCF7}" type="pres">
      <dgm:prSet presAssocID="{9F9535FA-DD0E-4F17-A29C-B101263E31CC}" presName="rootComposite" presStyleCnt="0"/>
      <dgm:spPr/>
    </dgm:pt>
    <dgm:pt modelId="{A58C5ABD-1FF8-489D-ABB0-809BB5CA4143}" type="pres">
      <dgm:prSet presAssocID="{9F9535FA-DD0E-4F17-A29C-B101263E31CC}" presName="rootText" presStyleLbl="node2" presStyleIdx="1" presStyleCnt="2">
        <dgm:presLayoutVars>
          <dgm:chPref val="3"/>
        </dgm:presLayoutVars>
      </dgm:prSet>
      <dgm:spPr/>
    </dgm:pt>
    <dgm:pt modelId="{211FC57F-1C6E-4600-9FDF-5560FD2606C5}" type="pres">
      <dgm:prSet presAssocID="{9F9535FA-DD0E-4F17-A29C-B101263E31CC}" presName="rootConnector" presStyleLbl="node2" presStyleIdx="1" presStyleCnt="2"/>
      <dgm:spPr/>
    </dgm:pt>
    <dgm:pt modelId="{DE5EA61E-02BE-4DD5-8DA3-E6E79B9E8226}" type="pres">
      <dgm:prSet presAssocID="{9F9535FA-DD0E-4F17-A29C-B101263E31CC}" presName="hierChild4" presStyleCnt="0"/>
      <dgm:spPr/>
    </dgm:pt>
    <dgm:pt modelId="{E390B998-095C-415D-A824-50110E49662C}" type="pres">
      <dgm:prSet presAssocID="{4222C2C3-7969-45B5-A4D5-D3E17432D052}" presName="Name37" presStyleLbl="parChTrans1D3" presStyleIdx="0" presStyleCnt="1"/>
      <dgm:spPr/>
    </dgm:pt>
    <dgm:pt modelId="{55D5DEEA-7A19-47FF-8D24-A76EE1DFA943}" type="pres">
      <dgm:prSet presAssocID="{511F380D-E1D5-4F53-9708-8FAA0E3B085D}" presName="hierRoot2" presStyleCnt="0">
        <dgm:presLayoutVars>
          <dgm:hierBranch val="init"/>
        </dgm:presLayoutVars>
      </dgm:prSet>
      <dgm:spPr/>
    </dgm:pt>
    <dgm:pt modelId="{03C59B7E-F3A4-4D75-8216-6AD5F11D20B4}" type="pres">
      <dgm:prSet presAssocID="{511F380D-E1D5-4F53-9708-8FAA0E3B085D}" presName="rootComposite" presStyleCnt="0"/>
      <dgm:spPr/>
    </dgm:pt>
    <dgm:pt modelId="{BDBF5AAF-5338-4099-AAD6-DA903E48F0BC}" type="pres">
      <dgm:prSet presAssocID="{511F380D-E1D5-4F53-9708-8FAA0E3B085D}" presName="rootText" presStyleLbl="node3" presStyleIdx="0" presStyleCnt="1">
        <dgm:presLayoutVars>
          <dgm:chPref val="3"/>
        </dgm:presLayoutVars>
      </dgm:prSet>
      <dgm:spPr/>
    </dgm:pt>
    <dgm:pt modelId="{97523CBD-7D2D-40D0-A8E2-317F8B5189B2}" type="pres">
      <dgm:prSet presAssocID="{511F380D-E1D5-4F53-9708-8FAA0E3B085D}" presName="rootConnector" presStyleLbl="node3" presStyleIdx="0" presStyleCnt="1"/>
      <dgm:spPr/>
    </dgm:pt>
    <dgm:pt modelId="{CF28EFDA-D3FB-40F8-9897-6C341D9F0C22}" type="pres">
      <dgm:prSet presAssocID="{511F380D-E1D5-4F53-9708-8FAA0E3B085D}" presName="hierChild4" presStyleCnt="0"/>
      <dgm:spPr/>
    </dgm:pt>
    <dgm:pt modelId="{EA43EF23-0DD1-44D7-ACC1-5ECBA44D9FF6}" type="pres">
      <dgm:prSet presAssocID="{1813BFC6-BA35-4973-9C57-8377003D238F}" presName="Name37" presStyleLbl="parChTrans1D4" presStyleIdx="0" presStyleCnt="1"/>
      <dgm:spPr/>
    </dgm:pt>
    <dgm:pt modelId="{26858527-FCCE-4FF1-BB0B-B1E1C32346BA}" type="pres">
      <dgm:prSet presAssocID="{CD58F603-9789-4308-907C-E4014D9DC63E}" presName="hierRoot2" presStyleCnt="0">
        <dgm:presLayoutVars>
          <dgm:hierBranch val="init"/>
        </dgm:presLayoutVars>
      </dgm:prSet>
      <dgm:spPr/>
    </dgm:pt>
    <dgm:pt modelId="{F4175984-962F-459B-B778-26D84E7CE08F}" type="pres">
      <dgm:prSet presAssocID="{CD58F603-9789-4308-907C-E4014D9DC63E}" presName="rootComposite" presStyleCnt="0"/>
      <dgm:spPr/>
    </dgm:pt>
    <dgm:pt modelId="{42641A99-144E-476D-9E86-A462C2692DE6}" type="pres">
      <dgm:prSet presAssocID="{CD58F603-9789-4308-907C-E4014D9DC63E}" presName="rootText" presStyleLbl="node4" presStyleIdx="0" presStyleCnt="1">
        <dgm:presLayoutVars>
          <dgm:chPref val="3"/>
        </dgm:presLayoutVars>
      </dgm:prSet>
      <dgm:spPr/>
    </dgm:pt>
    <dgm:pt modelId="{62DC71BE-8ADC-4C20-BAA7-9C4A38097F9B}" type="pres">
      <dgm:prSet presAssocID="{CD58F603-9789-4308-907C-E4014D9DC63E}" presName="rootConnector" presStyleLbl="node4" presStyleIdx="0" presStyleCnt="1"/>
      <dgm:spPr/>
    </dgm:pt>
    <dgm:pt modelId="{84759DF8-392F-442D-8465-1BC317251E56}" type="pres">
      <dgm:prSet presAssocID="{CD58F603-9789-4308-907C-E4014D9DC63E}" presName="hierChild4" presStyleCnt="0"/>
      <dgm:spPr/>
    </dgm:pt>
    <dgm:pt modelId="{F6A8F92B-CFA9-4F62-91C9-ACB7744E92F1}" type="pres">
      <dgm:prSet presAssocID="{CD58F603-9789-4308-907C-E4014D9DC63E}" presName="hierChild5" presStyleCnt="0"/>
      <dgm:spPr/>
    </dgm:pt>
    <dgm:pt modelId="{E78D610E-D2A8-4FF6-BF07-AF51939D868A}" type="pres">
      <dgm:prSet presAssocID="{511F380D-E1D5-4F53-9708-8FAA0E3B085D}" presName="hierChild5" presStyleCnt="0"/>
      <dgm:spPr/>
    </dgm:pt>
    <dgm:pt modelId="{5EF84B95-4FB8-49A4-882D-7E4109827C4D}" type="pres">
      <dgm:prSet presAssocID="{9F9535FA-DD0E-4F17-A29C-B101263E31CC}" presName="hierChild5" presStyleCnt="0"/>
      <dgm:spPr/>
    </dgm:pt>
    <dgm:pt modelId="{CBD29AAA-E82F-4C7D-8EBE-7FB81F4A4714}" type="pres">
      <dgm:prSet presAssocID="{37CAEB04-59AD-4B6C-BD98-14035AD2B6E5}" presName="hierChild3" presStyleCnt="0"/>
      <dgm:spPr/>
    </dgm:pt>
    <dgm:pt modelId="{9A86AD6C-3FD4-48F4-894F-155B22BA1D2C}" type="pres">
      <dgm:prSet presAssocID="{2436DFA5-123B-4DD5-9F88-FDD4BF0A64BF}" presName="hierRoot1" presStyleCnt="0">
        <dgm:presLayoutVars>
          <dgm:hierBranch val="init"/>
        </dgm:presLayoutVars>
      </dgm:prSet>
      <dgm:spPr/>
    </dgm:pt>
    <dgm:pt modelId="{E683D337-7ADF-4FE8-8330-A83A08B6C0C0}" type="pres">
      <dgm:prSet presAssocID="{2436DFA5-123B-4DD5-9F88-FDD4BF0A64BF}" presName="rootComposite1" presStyleCnt="0"/>
      <dgm:spPr/>
    </dgm:pt>
    <dgm:pt modelId="{01E0C874-2C36-4FDF-92D5-F2C711CD583F}" type="pres">
      <dgm:prSet presAssocID="{2436DFA5-123B-4DD5-9F88-FDD4BF0A64BF}" presName="rootText1" presStyleLbl="node0" presStyleIdx="3" presStyleCnt="4">
        <dgm:presLayoutVars>
          <dgm:chPref val="3"/>
        </dgm:presLayoutVars>
      </dgm:prSet>
      <dgm:spPr/>
    </dgm:pt>
    <dgm:pt modelId="{00219F55-6FE1-4801-85A4-515829B0F6DA}" type="pres">
      <dgm:prSet presAssocID="{2436DFA5-123B-4DD5-9F88-FDD4BF0A64BF}" presName="rootConnector1" presStyleLbl="node1" presStyleIdx="0" presStyleCnt="0"/>
      <dgm:spPr/>
    </dgm:pt>
    <dgm:pt modelId="{0D745D37-9F44-4555-B10F-ABE25502677B}" type="pres">
      <dgm:prSet presAssocID="{2436DFA5-123B-4DD5-9F88-FDD4BF0A64BF}" presName="hierChild2" presStyleCnt="0"/>
      <dgm:spPr/>
    </dgm:pt>
    <dgm:pt modelId="{1E855ED9-028A-4DD3-AFA7-A6B9F3F981D0}" type="pres">
      <dgm:prSet presAssocID="{2436DFA5-123B-4DD5-9F88-FDD4BF0A64BF}" presName="hierChild3" presStyleCnt="0"/>
      <dgm:spPr/>
    </dgm:pt>
  </dgm:ptLst>
  <dgm:cxnLst>
    <dgm:cxn modelId="{F9FCB402-5B75-414B-9E6D-F8CF7EA6EF75}" type="presOf" srcId="{2436DFA5-123B-4DD5-9F88-FDD4BF0A64BF}" destId="{01E0C874-2C36-4FDF-92D5-F2C711CD583F}" srcOrd="0" destOrd="0" presId="urn:microsoft.com/office/officeart/2005/8/layout/orgChart1"/>
    <dgm:cxn modelId="{09FCFE05-5D76-4E8B-A0B9-1417D5A6AD72}" type="presOf" srcId="{449B6DE9-E8F6-4DE7-B5CA-EA91B468F42B}" destId="{79CBACCA-6320-4E35-A24B-39E43BA2E056}" srcOrd="1" destOrd="0" presId="urn:microsoft.com/office/officeart/2005/8/layout/orgChart1"/>
    <dgm:cxn modelId="{7BD87219-AA4B-4A9A-9ACB-806BBB400DE0}" type="presOf" srcId="{511F380D-E1D5-4F53-9708-8FAA0E3B085D}" destId="{97523CBD-7D2D-40D0-A8E2-317F8B5189B2}" srcOrd="1" destOrd="0" presId="urn:microsoft.com/office/officeart/2005/8/layout/orgChart1"/>
    <dgm:cxn modelId="{A58E091E-3C83-4939-96A6-977364DD500F}" type="presOf" srcId="{9F9535FA-DD0E-4F17-A29C-B101263E31CC}" destId="{A58C5ABD-1FF8-489D-ABB0-809BB5CA4143}" srcOrd="0" destOrd="0" presId="urn:microsoft.com/office/officeart/2005/8/layout/orgChart1"/>
    <dgm:cxn modelId="{25CAF531-6812-4D29-905B-23CA6B872844}" type="presOf" srcId="{37CAEB04-59AD-4B6C-BD98-14035AD2B6E5}" destId="{563C8DB0-97EE-4CE5-ADF7-CC6D5D2FF867}" srcOrd="0" destOrd="0" presId="urn:microsoft.com/office/officeart/2005/8/layout/orgChart1"/>
    <dgm:cxn modelId="{1AB9E732-1F1C-40E7-8935-43CF3AE7BDF4}" type="presOf" srcId="{9206F66E-D901-4F7D-95CF-8E2B3C5DAD6E}" destId="{59356850-64E3-414A-B7F3-8B90CA806366}" srcOrd="0" destOrd="0" presId="urn:microsoft.com/office/officeart/2005/8/layout/orgChart1"/>
    <dgm:cxn modelId="{AF8D6C3A-829E-46C7-B5B7-CF3D2E72800D}" type="presOf" srcId="{218109E4-B4C3-4525-A03F-9CE73F4332E1}" destId="{26B233C6-452E-4C4C-BCAC-571BAC68EEA6}" srcOrd="1" destOrd="0" presId="urn:microsoft.com/office/officeart/2005/8/layout/orgChart1"/>
    <dgm:cxn modelId="{B98A9B5B-7CEB-428E-A7AC-392A5EC61B83}" srcId="{9F9535FA-DD0E-4F17-A29C-B101263E31CC}" destId="{511F380D-E1D5-4F53-9708-8FAA0E3B085D}" srcOrd="0" destOrd="0" parTransId="{4222C2C3-7969-45B5-A4D5-D3E17432D052}" sibTransId="{91E10684-79D6-441D-8DC2-ACB1A7234D43}"/>
    <dgm:cxn modelId="{C542445D-2B7E-4052-8D35-1DB378195CCA}" srcId="{30CD9EE0-BF06-4FCA-A19D-60EFF200187A}" destId="{2436DFA5-123B-4DD5-9F88-FDD4BF0A64BF}" srcOrd="3" destOrd="0" parTransId="{D38A8E02-DE30-4868-9CC6-E75154DB7CC8}" sibTransId="{A226E0CF-1F41-4074-8F26-37A0FAA5755D}"/>
    <dgm:cxn modelId="{8CAFFC60-1914-4CE9-BA1A-31C0A56FDDFD}" type="presOf" srcId="{1813BFC6-BA35-4973-9C57-8377003D238F}" destId="{EA43EF23-0DD1-44D7-ACC1-5ECBA44D9FF6}" srcOrd="0" destOrd="0" presId="urn:microsoft.com/office/officeart/2005/8/layout/orgChart1"/>
    <dgm:cxn modelId="{A7AC2941-03B9-49AC-87FD-BFFA8E46B3AA}" type="presOf" srcId="{4222C2C3-7969-45B5-A4D5-D3E17432D052}" destId="{E390B998-095C-415D-A824-50110E49662C}" srcOrd="0" destOrd="0" presId="urn:microsoft.com/office/officeart/2005/8/layout/orgChart1"/>
    <dgm:cxn modelId="{EA125568-6511-41E5-AF1B-983AE9AB7AFE}" srcId="{30CD9EE0-BF06-4FCA-A19D-60EFF200187A}" destId="{9206F66E-D901-4F7D-95CF-8E2B3C5DAD6E}" srcOrd="0" destOrd="0" parTransId="{794845D5-71CF-4CAE-84BC-4F090915E5B6}" sibTransId="{560201F8-BBC9-48F2-9B2B-89CA09B01742}"/>
    <dgm:cxn modelId="{4435884D-F338-4E9C-8BDD-82C80E1D2B31}" type="presOf" srcId="{6E00536A-3DEB-4828-BC9C-44D55D32D92E}" destId="{1B90CB23-E82B-4517-A4CC-890CAF221CDC}" srcOrd="0" destOrd="0" presId="urn:microsoft.com/office/officeart/2005/8/layout/orgChart1"/>
    <dgm:cxn modelId="{8B4CBC57-93E7-4919-974B-8C1AE0A41257}" srcId="{30CD9EE0-BF06-4FCA-A19D-60EFF200187A}" destId="{37CAEB04-59AD-4B6C-BD98-14035AD2B6E5}" srcOrd="2" destOrd="0" parTransId="{F2AC7C2D-460F-450D-A50B-E56C69A91961}" sibTransId="{EE9C9361-6C04-45AC-BB9C-1DC1D7C19D6A}"/>
    <dgm:cxn modelId="{98EB3778-04A2-4541-86A9-BAD3C976EA70}" type="presOf" srcId="{E3CCE8E4-F811-4C12-BC26-90ADAD71596C}" destId="{232BCCCE-8805-41A6-879E-9B7EF2044CFF}" srcOrd="0" destOrd="0" presId="urn:microsoft.com/office/officeart/2005/8/layout/orgChart1"/>
    <dgm:cxn modelId="{1E207E5A-123B-4317-ABAF-738210F9C776}" type="presOf" srcId="{511F380D-E1D5-4F53-9708-8FAA0E3B085D}" destId="{BDBF5AAF-5338-4099-AAD6-DA903E48F0BC}" srcOrd="0" destOrd="0" presId="urn:microsoft.com/office/officeart/2005/8/layout/orgChart1"/>
    <dgm:cxn modelId="{A27A9B8E-9997-4DEF-A2FA-D7881DE25FC2}" type="presOf" srcId="{CD58F603-9789-4308-907C-E4014D9DC63E}" destId="{42641A99-144E-476D-9E86-A462C2692DE6}" srcOrd="0" destOrd="0" presId="urn:microsoft.com/office/officeart/2005/8/layout/orgChart1"/>
    <dgm:cxn modelId="{53AB8C8F-517C-49E9-B17D-C4E9975419C3}" type="presOf" srcId="{CD58F603-9789-4308-907C-E4014D9DC63E}" destId="{62DC71BE-8ADC-4C20-BAA7-9C4A38097F9B}" srcOrd="1" destOrd="0" presId="urn:microsoft.com/office/officeart/2005/8/layout/orgChart1"/>
    <dgm:cxn modelId="{4417AA9D-0EA4-474D-8124-D9CBC8E16CD4}" type="presOf" srcId="{2F88F152-3984-49AB-8A00-CF2EE76E2E77}" destId="{D00CFCDB-AF0B-4BE4-ABF6-0C9F31B4A8FE}" srcOrd="0" destOrd="0" presId="urn:microsoft.com/office/officeart/2005/8/layout/orgChart1"/>
    <dgm:cxn modelId="{F2A62E9F-357A-4F94-83AC-CFC545D93D21}" type="presOf" srcId="{9F9535FA-DD0E-4F17-A29C-B101263E31CC}" destId="{211FC57F-1C6E-4600-9FDF-5560FD2606C5}" srcOrd="1" destOrd="0" presId="urn:microsoft.com/office/officeart/2005/8/layout/orgChart1"/>
    <dgm:cxn modelId="{9C74C3A2-AE48-4080-A7EB-DE04AEC68555}" srcId="{449B6DE9-E8F6-4DE7-B5CA-EA91B468F42B}" destId="{218109E4-B4C3-4525-A03F-9CE73F4332E1}" srcOrd="0" destOrd="0" parTransId="{E3CCE8E4-F811-4C12-BC26-90ADAD71596C}" sibTransId="{514653AF-AC64-4A44-9771-E925E2974C40}"/>
    <dgm:cxn modelId="{09A7FDA7-3F9A-4F45-8537-83EA9B180C1C}" type="presOf" srcId="{37CAEB04-59AD-4B6C-BD98-14035AD2B6E5}" destId="{1B21DEA3-56B0-4589-8C18-A152EE6460B1}" srcOrd="1" destOrd="0" presId="urn:microsoft.com/office/officeart/2005/8/layout/orgChart1"/>
    <dgm:cxn modelId="{D29E45AD-A3E0-429C-ADD5-64F63D2B558C}" srcId="{30CD9EE0-BF06-4FCA-A19D-60EFF200187A}" destId="{449B6DE9-E8F6-4DE7-B5CA-EA91B468F42B}" srcOrd="1" destOrd="0" parTransId="{D53465D8-2A05-4C85-A132-20EEE313866F}" sibTransId="{700690B4-06A1-49C0-A283-464738C95CF1}"/>
    <dgm:cxn modelId="{F27FA5B4-41A2-4B9A-B2E1-8A1003237403}" type="presOf" srcId="{218109E4-B4C3-4525-A03F-9CE73F4332E1}" destId="{974B82B2-1AE9-4325-BCA0-3205C278DAB2}" srcOrd="0" destOrd="0" presId="urn:microsoft.com/office/officeart/2005/8/layout/orgChart1"/>
    <dgm:cxn modelId="{C22EBFBB-1CCF-44BB-A698-2042A6AFE000}" srcId="{9206F66E-D901-4F7D-95CF-8E2B3C5DAD6E}" destId="{6E00536A-3DEB-4828-BC9C-44D55D32D92E}" srcOrd="0" destOrd="0" parTransId="{CBDE1AF5-46FD-41AE-8C93-7E15705D61AF}" sibTransId="{037F06C4-2677-458E-B5CB-0619F44B5B1D}"/>
    <dgm:cxn modelId="{DA8CC2BD-6679-4603-947F-AD3822D36B16}" srcId="{37CAEB04-59AD-4B6C-BD98-14035AD2B6E5}" destId="{9F9535FA-DD0E-4F17-A29C-B101263E31CC}" srcOrd="0" destOrd="0" parTransId="{2F88F152-3984-49AB-8A00-CF2EE76E2E77}" sibTransId="{D32824F5-2F99-4075-9B37-C89A21C5B321}"/>
    <dgm:cxn modelId="{63FFDBC4-F0A9-4A07-A141-1EC2BF0151AF}" type="presOf" srcId="{30CD9EE0-BF06-4FCA-A19D-60EFF200187A}" destId="{06A6650D-103E-40E2-B082-703D234ADF88}" srcOrd="0" destOrd="0" presId="urn:microsoft.com/office/officeart/2005/8/layout/orgChart1"/>
    <dgm:cxn modelId="{8E1147CA-6DB7-4E4D-AA4E-A54239726D90}" type="presOf" srcId="{2436DFA5-123B-4DD5-9F88-FDD4BF0A64BF}" destId="{00219F55-6FE1-4801-85A4-515829B0F6DA}" srcOrd="1" destOrd="0" presId="urn:microsoft.com/office/officeart/2005/8/layout/orgChart1"/>
    <dgm:cxn modelId="{468F4BD3-7DF5-4804-B2E5-4479B7DDE586}" type="presOf" srcId="{9206F66E-D901-4F7D-95CF-8E2B3C5DAD6E}" destId="{45695883-C3D5-4284-88D1-7A9D20333335}" srcOrd="1" destOrd="0" presId="urn:microsoft.com/office/officeart/2005/8/layout/orgChart1"/>
    <dgm:cxn modelId="{F140C5DF-AD6A-407C-97AD-6578D30B5151}" type="presOf" srcId="{CBDE1AF5-46FD-41AE-8C93-7E15705D61AF}" destId="{C40070ED-8174-464D-BE20-50F437E9C1A8}" srcOrd="0" destOrd="0" presId="urn:microsoft.com/office/officeart/2005/8/layout/orgChart1"/>
    <dgm:cxn modelId="{1FEBB6F0-D4B0-4016-A447-20C900FC7C00}" type="presOf" srcId="{6E00536A-3DEB-4828-BC9C-44D55D32D92E}" destId="{3EE79D83-AE1C-4CED-86AA-B1FC830C6DE7}" srcOrd="1" destOrd="0" presId="urn:microsoft.com/office/officeart/2005/8/layout/orgChart1"/>
    <dgm:cxn modelId="{A03C22F1-E0DF-4B7A-9E19-E199FF6F49DD}" type="presOf" srcId="{449B6DE9-E8F6-4DE7-B5CA-EA91B468F42B}" destId="{C71AC3B1-9492-4F8F-AAE0-EBCA7AEA7CF3}" srcOrd="0" destOrd="0" presId="urn:microsoft.com/office/officeart/2005/8/layout/orgChart1"/>
    <dgm:cxn modelId="{9AC058F3-7186-421C-A7FC-75A8137E7DE3}" srcId="{511F380D-E1D5-4F53-9708-8FAA0E3B085D}" destId="{CD58F603-9789-4308-907C-E4014D9DC63E}" srcOrd="0" destOrd="0" parTransId="{1813BFC6-BA35-4973-9C57-8377003D238F}" sibTransId="{DB79C0DC-1D5D-4F54-9F80-9F201687CA30}"/>
    <dgm:cxn modelId="{1488BFAE-1E31-4160-8538-AABB19D5152D}" type="presParOf" srcId="{06A6650D-103E-40E2-B082-703D234ADF88}" destId="{4EB9764D-F751-46E5-BD6E-B01923E630AD}" srcOrd="0" destOrd="0" presId="urn:microsoft.com/office/officeart/2005/8/layout/orgChart1"/>
    <dgm:cxn modelId="{E5AFEA43-D078-48C5-90D4-868D611CC5DA}" type="presParOf" srcId="{4EB9764D-F751-46E5-BD6E-B01923E630AD}" destId="{BC290133-43D6-4794-B893-01B7524029C6}" srcOrd="0" destOrd="0" presId="urn:microsoft.com/office/officeart/2005/8/layout/orgChart1"/>
    <dgm:cxn modelId="{21C42495-4EDE-4DF3-A51D-564294F5ADAA}" type="presParOf" srcId="{BC290133-43D6-4794-B893-01B7524029C6}" destId="{59356850-64E3-414A-B7F3-8B90CA806366}" srcOrd="0" destOrd="0" presId="urn:microsoft.com/office/officeart/2005/8/layout/orgChart1"/>
    <dgm:cxn modelId="{82D9842C-EB08-4F49-A35D-DB3A87388A40}" type="presParOf" srcId="{BC290133-43D6-4794-B893-01B7524029C6}" destId="{45695883-C3D5-4284-88D1-7A9D20333335}" srcOrd="1" destOrd="0" presId="urn:microsoft.com/office/officeart/2005/8/layout/orgChart1"/>
    <dgm:cxn modelId="{595FE1EC-62C8-4E81-AECF-FEA99BB16ED0}" type="presParOf" srcId="{4EB9764D-F751-46E5-BD6E-B01923E630AD}" destId="{4125D83E-9DCB-4774-A7AC-236DF6213934}" srcOrd="1" destOrd="0" presId="urn:microsoft.com/office/officeart/2005/8/layout/orgChart1"/>
    <dgm:cxn modelId="{F1263693-9396-4A8B-9F55-BE026B4F1541}" type="presParOf" srcId="{4125D83E-9DCB-4774-A7AC-236DF6213934}" destId="{C40070ED-8174-464D-BE20-50F437E9C1A8}" srcOrd="0" destOrd="0" presId="urn:microsoft.com/office/officeart/2005/8/layout/orgChart1"/>
    <dgm:cxn modelId="{74DDCB30-348E-4AA5-95E0-9C763C60B795}" type="presParOf" srcId="{4125D83E-9DCB-4774-A7AC-236DF6213934}" destId="{A5A83796-9D8F-4717-ABB7-66AF8E2EB023}" srcOrd="1" destOrd="0" presId="urn:microsoft.com/office/officeart/2005/8/layout/orgChart1"/>
    <dgm:cxn modelId="{1AF7707F-C3FD-4F30-B97E-1313E4C6EF9C}" type="presParOf" srcId="{A5A83796-9D8F-4717-ABB7-66AF8E2EB023}" destId="{1308A737-6CBD-456C-9EFF-18D6737AAA13}" srcOrd="0" destOrd="0" presId="urn:microsoft.com/office/officeart/2005/8/layout/orgChart1"/>
    <dgm:cxn modelId="{7F2DA1FB-6AAF-40E7-8127-044B143B5768}" type="presParOf" srcId="{1308A737-6CBD-456C-9EFF-18D6737AAA13}" destId="{1B90CB23-E82B-4517-A4CC-890CAF221CDC}" srcOrd="0" destOrd="0" presId="urn:microsoft.com/office/officeart/2005/8/layout/orgChart1"/>
    <dgm:cxn modelId="{ADE812DC-E999-45E2-B4FD-09A96AA6F344}" type="presParOf" srcId="{1308A737-6CBD-456C-9EFF-18D6737AAA13}" destId="{3EE79D83-AE1C-4CED-86AA-B1FC830C6DE7}" srcOrd="1" destOrd="0" presId="urn:microsoft.com/office/officeart/2005/8/layout/orgChart1"/>
    <dgm:cxn modelId="{930FE074-334D-47B4-A573-60ED77891519}" type="presParOf" srcId="{A5A83796-9D8F-4717-ABB7-66AF8E2EB023}" destId="{D67185B2-9073-4D9F-B232-BB046FD1CD65}" srcOrd="1" destOrd="0" presId="urn:microsoft.com/office/officeart/2005/8/layout/orgChart1"/>
    <dgm:cxn modelId="{48F732B2-4903-470D-A7E0-DC6E66D34FD8}" type="presParOf" srcId="{A5A83796-9D8F-4717-ABB7-66AF8E2EB023}" destId="{EFE37DAF-E4E1-4786-B1F6-83642C29AB0C}" srcOrd="2" destOrd="0" presId="urn:microsoft.com/office/officeart/2005/8/layout/orgChart1"/>
    <dgm:cxn modelId="{BB79980D-75BD-4715-85BA-E6581EF4122A}" type="presParOf" srcId="{4EB9764D-F751-46E5-BD6E-B01923E630AD}" destId="{8D9AD5EF-E5DC-4C93-BAAC-4698E884027E}" srcOrd="2" destOrd="0" presId="urn:microsoft.com/office/officeart/2005/8/layout/orgChart1"/>
    <dgm:cxn modelId="{1A2ABB3C-35CA-4D7F-9066-2305714772B9}" type="presParOf" srcId="{06A6650D-103E-40E2-B082-703D234ADF88}" destId="{8D79C84B-8F08-4DA8-A070-185097EBF9B4}" srcOrd="1" destOrd="0" presId="urn:microsoft.com/office/officeart/2005/8/layout/orgChart1"/>
    <dgm:cxn modelId="{000D8BAA-04C7-48F5-A4D5-83FFF82665F9}" type="presParOf" srcId="{8D79C84B-8F08-4DA8-A070-185097EBF9B4}" destId="{8B0A20BE-AF82-4DDB-ADB5-6AC789E925E0}" srcOrd="0" destOrd="0" presId="urn:microsoft.com/office/officeart/2005/8/layout/orgChart1"/>
    <dgm:cxn modelId="{AFFE2673-D9FE-4F93-97A4-3B7C4B38B417}" type="presParOf" srcId="{8B0A20BE-AF82-4DDB-ADB5-6AC789E925E0}" destId="{C71AC3B1-9492-4F8F-AAE0-EBCA7AEA7CF3}" srcOrd="0" destOrd="0" presId="urn:microsoft.com/office/officeart/2005/8/layout/orgChart1"/>
    <dgm:cxn modelId="{91D22AC9-7596-4AED-9E69-FBAF96B07D8B}" type="presParOf" srcId="{8B0A20BE-AF82-4DDB-ADB5-6AC789E925E0}" destId="{79CBACCA-6320-4E35-A24B-39E43BA2E056}" srcOrd="1" destOrd="0" presId="urn:microsoft.com/office/officeart/2005/8/layout/orgChart1"/>
    <dgm:cxn modelId="{2A66961C-43CB-4BD5-B0EC-21EE5583F2DD}" type="presParOf" srcId="{8D79C84B-8F08-4DA8-A070-185097EBF9B4}" destId="{31D0483D-EF8E-4422-9562-F9BC84A21004}" srcOrd="1" destOrd="0" presId="urn:microsoft.com/office/officeart/2005/8/layout/orgChart1"/>
    <dgm:cxn modelId="{8D170545-53E5-47E9-ABC1-61A91EC55FCE}" type="presParOf" srcId="{8D79C84B-8F08-4DA8-A070-185097EBF9B4}" destId="{27F61D34-0D6B-4401-9F82-3E9986593AE1}" srcOrd="2" destOrd="0" presId="urn:microsoft.com/office/officeart/2005/8/layout/orgChart1"/>
    <dgm:cxn modelId="{2CE1F4F9-9C54-4970-84E6-DBE43B5593C8}" type="presParOf" srcId="{27F61D34-0D6B-4401-9F82-3E9986593AE1}" destId="{232BCCCE-8805-41A6-879E-9B7EF2044CFF}" srcOrd="0" destOrd="0" presId="urn:microsoft.com/office/officeart/2005/8/layout/orgChart1"/>
    <dgm:cxn modelId="{ECF59F72-A2C7-4C9E-A23E-996887B84C65}" type="presParOf" srcId="{27F61D34-0D6B-4401-9F82-3E9986593AE1}" destId="{E2B4231F-57E2-4DBA-A523-3CFA25C95A59}" srcOrd="1" destOrd="0" presId="urn:microsoft.com/office/officeart/2005/8/layout/orgChart1"/>
    <dgm:cxn modelId="{2AF52E9F-3856-43B7-9662-ECFB420FA29A}" type="presParOf" srcId="{E2B4231F-57E2-4DBA-A523-3CFA25C95A59}" destId="{3C0E4120-A288-4265-8DCC-D070B6544573}" srcOrd="0" destOrd="0" presId="urn:microsoft.com/office/officeart/2005/8/layout/orgChart1"/>
    <dgm:cxn modelId="{E6D3AFD6-4CCE-41D1-9B4B-559CF0E1781B}" type="presParOf" srcId="{3C0E4120-A288-4265-8DCC-D070B6544573}" destId="{974B82B2-1AE9-4325-BCA0-3205C278DAB2}" srcOrd="0" destOrd="0" presId="urn:microsoft.com/office/officeart/2005/8/layout/orgChart1"/>
    <dgm:cxn modelId="{438920D5-F908-49F1-BF76-5F30FBEBCFE4}" type="presParOf" srcId="{3C0E4120-A288-4265-8DCC-D070B6544573}" destId="{26B233C6-452E-4C4C-BCAC-571BAC68EEA6}" srcOrd="1" destOrd="0" presId="urn:microsoft.com/office/officeart/2005/8/layout/orgChart1"/>
    <dgm:cxn modelId="{C48FB2DF-7EED-47BE-8ACD-FECEFA289442}" type="presParOf" srcId="{E2B4231F-57E2-4DBA-A523-3CFA25C95A59}" destId="{60807AB7-F945-4520-BF96-76379B2BBAC3}" srcOrd="1" destOrd="0" presId="urn:microsoft.com/office/officeart/2005/8/layout/orgChart1"/>
    <dgm:cxn modelId="{F851A3E7-E3FC-4AB6-ABBD-E2DBD0A5A4EB}" type="presParOf" srcId="{E2B4231F-57E2-4DBA-A523-3CFA25C95A59}" destId="{2785108F-5ED7-4709-B48B-3F63E591A33B}" srcOrd="2" destOrd="0" presId="urn:microsoft.com/office/officeart/2005/8/layout/orgChart1"/>
    <dgm:cxn modelId="{DD655633-BD14-4424-A0F4-27ED347784E5}" type="presParOf" srcId="{06A6650D-103E-40E2-B082-703D234ADF88}" destId="{E2E8A27F-92C2-4E86-835E-D522F76B74C1}" srcOrd="2" destOrd="0" presId="urn:microsoft.com/office/officeart/2005/8/layout/orgChart1"/>
    <dgm:cxn modelId="{B1503A88-6BB7-4EE4-B955-918E50A6C4A9}" type="presParOf" srcId="{E2E8A27F-92C2-4E86-835E-D522F76B74C1}" destId="{4D5A81A6-3647-45C8-8F0A-2D99F5325D18}" srcOrd="0" destOrd="0" presId="urn:microsoft.com/office/officeart/2005/8/layout/orgChart1"/>
    <dgm:cxn modelId="{9E8C6111-353F-41B3-AB97-BDD2AA651651}" type="presParOf" srcId="{4D5A81A6-3647-45C8-8F0A-2D99F5325D18}" destId="{563C8DB0-97EE-4CE5-ADF7-CC6D5D2FF867}" srcOrd="0" destOrd="0" presId="urn:microsoft.com/office/officeart/2005/8/layout/orgChart1"/>
    <dgm:cxn modelId="{BEB317CE-84FE-46BE-B1B1-E1816D846206}" type="presParOf" srcId="{4D5A81A6-3647-45C8-8F0A-2D99F5325D18}" destId="{1B21DEA3-56B0-4589-8C18-A152EE6460B1}" srcOrd="1" destOrd="0" presId="urn:microsoft.com/office/officeart/2005/8/layout/orgChart1"/>
    <dgm:cxn modelId="{4B4B265E-5053-46F7-9AED-F204FBD4E515}" type="presParOf" srcId="{E2E8A27F-92C2-4E86-835E-D522F76B74C1}" destId="{210A9FE3-AB0F-4CBF-AB25-97739C401D59}" srcOrd="1" destOrd="0" presId="urn:microsoft.com/office/officeart/2005/8/layout/orgChart1"/>
    <dgm:cxn modelId="{F5895477-DDAB-41DF-9759-A6304762CF4C}" type="presParOf" srcId="{210A9FE3-AB0F-4CBF-AB25-97739C401D59}" destId="{D00CFCDB-AF0B-4BE4-ABF6-0C9F31B4A8FE}" srcOrd="0" destOrd="0" presId="urn:microsoft.com/office/officeart/2005/8/layout/orgChart1"/>
    <dgm:cxn modelId="{1AC20204-E7E5-4A48-BA68-79966BFD7449}" type="presParOf" srcId="{210A9FE3-AB0F-4CBF-AB25-97739C401D59}" destId="{5526AE99-E90B-423A-A2A1-786F39AF1E07}" srcOrd="1" destOrd="0" presId="urn:microsoft.com/office/officeart/2005/8/layout/orgChart1"/>
    <dgm:cxn modelId="{43E213E2-26CA-48D9-AD35-46227A66EEFD}" type="presParOf" srcId="{5526AE99-E90B-423A-A2A1-786F39AF1E07}" destId="{D6FF630E-3160-4280-B053-A374F1B8DCF7}" srcOrd="0" destOrd="0" presId="urn:microsoft.com/office/officeart/2005/8/layout/orgChart1"/>
    <dgm:cxn modelId="{6FB96347-4B49-4D6A-9698-323B40462198}" type="presParOf" srcId="{D6FF630E-3160-4280-B053-A374F1B8DCF7}" destId="{A58C5ABD-1FF8-489D-ABB0-809BB5CA4143}" srcOrd="0" destOrd="0" presId="urn:microsoft.com/office/officeart/2005/8/layout/orgChart1"/>
    <dgm:cxn modelId="{E1A22002-6824-4DFE-B3F1-A0D6B4735925}" type="presParOf" srcId="{D6FF630E-3160-4280-B053-A374F1B8DCF7}" destId="{211FC57F-1C6E-4600-9FDF-5560FD2606C5}" srcOrd="1" destOrd="0" presId="urn:microsoft.com/office/officeart/2005/8/layout/orgChart1"/>
    <dgm:cxn modelId="{86C22F02-6ADF-485B-907C-90F3A722F248}" type="presParOf" srcId="{5526AE99-E90B-423A-A2A1-786F39AF1E07}" destId="{DE5EA61E-02BE-4DD5-8DA3-E6E79B9E8226}" srcOrd="1" destOrd="0" presId="urn:microsoft.com/office/officeart/2005/8/layout/orgChart1"/>
    <dgm:cxn modelId="{ED5FA0CD-4BE5-4E55-B6CA-E4D99EBF1551}" type="presParOf" srcId="{DE5EA61E-02BE-4DD5-8DA3-E6E79B9E8226}" destId="{E390B998-095C-415D-A824-50110E49662C}" srcOrd="0" destOrd="0" presId="urn:microsoft.com/office/officeart/2005/8/layout/orgChart1"/>
    <dgm:cxn modelId="{A85D147D-3ACC-49D6-89D0-3BDFB54A8D6E}" type="presParOf" srcId="{DE5EA61E-02BE-4DD5-8DA3-E6E79B9E8226}" destId="{55D5DEEA-7A19-47FF-8D24-A76EE1DFA943}" srcOrd="1" destOrd="0" presId="urn:microsoft.com/office/officeart/2005/8/layout/orgChart1"/>
    <dgm:cxn modelId="{36A70290-DD9B-436C-8ACD-D667CEE235F6}" type="presParOf" srcId="{55D5DEEA-7A19-47FF-8D24-A76EE1DFA943}" destId="{03C59B7E-F3A4-4D75-8216-6AD5F11D20B4}" srcOrd="0" destOrd="0" presId="urn:microsoft.com/office/officeart/2005/8/layout/orgChart1"/>
    <dgm:cxn modelId="{7B387C3B-007F-4245-94A0-D34B621A4790}" type="presParOf" srcId="{03C59B7E-F3A4-4D75-8216-6AD5F11D20B4}" destId="{BDBF5AAF-5338-4099-AAD6-DA903E48F0BC}" srcOrd="0" destOrd="0" presId="urn:microsoft.com/office/officeart/2005/8/layout/orgChart1"/>
    <dgm:cxn modelId="{39DE74C3-94E7-4759-A914-AD430A7B2427}" type="presParOf" srcId="{03C59B7E-F3A4-4D75-8216-6AD5F11D20B4}" destId="{97523CBD-7D2D-40D0-A8E2-317F8B5189B2}" srcOrd="1" destOrd="0" presId="urn:microsoft.com/office/officeart/2005/8/layout/orgChart1"/>
    <dgm:cxn modelId="{6A85FD81-9D33-4F31-884A-1E5A070F9F3C}" type="presParOf" srcId="{55D5DEEA-7A19-47FF-8D24-A76EE1DFA943}" destId="{CF28EFDA-D3FB-40F8-9897-6C341D9F0C22}" srcOrd="1" destOrd="0" presId="urn:microsoft.com/office/officeart/2005/8/layout/orgChart1"/>
    <dgm:cxn modelId="{2B983F0F-65C3-4AD6-96DC-034645738274}" type="presParOf" srcId="{CF28EFDA-D3FB-40F8-9897-6C341D9F0C22}" destId="{EA43EF23-0DD1-44D7-ACC1-5ECBA44D9FF6}" srcOrd="0" destOrd="0" presId="urn:microsoft.com/office/officeart/2005/8/layout/orgChart1"/>
    <dgm:cxn modelId="{9EC32619-33D4-4E0C-AAD1-D8080DB82567}" type="presParOf" srcId="{CF28EFDA-D3FB-40F8-9897-6C341D9F0C22}" destId="{26858527-FCCE-4FF1-BB0B-B1E1C32346BA}" srcOrd="1" destOrd="0" presId="urn:microsoft.com/office/officeart/2005/8/layout/orgChart1"/>
    <dgm:cxn modelId="{5CF096D3-A7FD-4026-883D-C469A408CBB2}" type="presParOf" srcId="{26858527-FCCE-4FF1-BB0B-B1E1C32346BA}" destId="{F4175984-962F-459B-B778-26D84E7CE08F}" srcOrd="0" destOrd="0" presId="urn:microsoft.com/office/officeart/2005/8/layout/orgChart1"/>
    <dgm:cxn modelId="{DC0BD886-EACA-407A-8064-EFEBD4B5209F}" type="presParOf" srcId="{F4175984-962F-459B-B778-26D84E7CE08F}" destId="{42641A99-144E-476D-9E86-A462C2692DE6}" srcOrd="0" destOrd="0" presId="urn:microsoft.com/office/officeart/2005/8/layout/orgChart1"/>
    <dgm:cxn modelId="{5B63345C-1EB4-432D-B246-7EE4504066B3}" type="presParOf" srcId="{F4175984-962F-459B-B778-26D84E7CE08F}" destId="{62DC71BE-8ADC-4C20-BAA7-9C4A38097F9B}" srcOrd="1" destOrd="0" presId="urn:microsoft.com/office/officeart/2005/8/layout/orgChart1"/>
    <dgm:cxn modelId="{E450D5B1-86B0-4B24-9CB8-17C3C881574D}" type="presParOf" srcId="{26858527-FCCE-4FF1-BB0B-B1E1C32346BA}" destId="{84759DF8-392F-442D-8465-1BC317251E56}" srcOrd="1" destOrd="0" presId="urn:microsoft.com/office/officeart/2005/8/layout/orgChart1"/>
    <dgm:cxn modelId="{238EA8B9-3143-4BB8-9996-FE67AE59E904}" type="presParOf" srcId="{26858527-FCCE-4FF1-BB0B-B1E1C32346BA}" destId="{F6A8F92B-CFA9-4F62-91C9-ACB7744E92F1}" srcOrd="2" destOrd="0" presId="urn:microsoft.com/office/officeart/2005/8/layout/orgChart1"/>
    <dgm:cxn modelId="{4FBE2436-B3D9-46ED-A28B-20E79D85E976}" type="presParOf" srcId="{55D5DEEA-7A19-47FF-8D24-A76EE1DFA943}" destId="{E78D610E-D2A8-4FF6-BF07-AF51939D868A}" srcOrd="2" destOrd="0" presId="urn:microsoft.com/office/officeart/2005/8/layout/orgChart1"/>
    <dgm:cxn modelId="{881F2D6E-3B82-4905-B5AC-888E25737B82}" type="presParOf" srcId="{5526AE99-E90B-423A-A2A1-786F39AF1E07}" destId="{5EF84B95-4FB8-49A4-882D-7E4109827C4D}" srcOrd="2" destOrd="0" presId="urn:microsoft.com/office/officeart/2005/8/layout/orgChart1"/>
    <dgm:cxn modelId="{0F17D95F-3FE8-4E01-BC85-8EB600B283B2}" type="presParOf" srcId="{E2E8A27F-92C2-4E86-835E-D522F76B74C1}" destId="{CBD29AAA-E82F-4C7D-8EBE-7FB81F4A4714}" srcOrd="2" destOrd="0" presId="urn:microsoft.com/office/officeart/2005/8/layout/orgChart1"/>
    <dgm:cxn modelId="{9C0496BE-925A-4E2A-A673-468771574394}" type="presParOf" srcId="{06A6650D-103E-40E2-B082-703D234ADF88}" destId="{9A86AD6C-3FD4-48F4-894F-155B22BA1D2C}" srcOrd="3" destOrd="0" presId="urn:microsoft.com/office/officeart/2005/8/layout/orgChart1"/>
    <dgm:cxn modelId="{6775D983-80B5-46AA-9CA0-CEE78AEAE39E}" type="presParOf" srcId="{9A86AD6C-3FD4-48F4-894F-155B22BA1D2C}" destId="{E683D337-7ADF-4FE8-8330-A83A08B6C0C0}" srcOrd="0" destOrd="0" presId="urn:microsoft.com/office/officeart/2005/8/layout/orgChart1"/>
    <dgm:cxn modelId="{E5BCCEB1-5291-405D-A2FB-85A78C17F1C4}" type="presParOf" srcId="{E683D337-7ADF-4FE8-8330-A83A08B6C0C0}" destId="{01E0C874-2C36-4FDF-92D5-F2C711CD583F}" srcOrd="0" destOrd="0" presId="urn:microsoft.com/office/officeart/2005/8/layout/orgChart1"/>
    <dgm:cxn modelId="{AE0FA51E-C769-43DD-BDD0-63C5AB2E42D2}" type="presParOf" srcId="{E683D337-7ADF-4FE8-8330-A83A08B6C0C0}" destId="{00219F55-6FE1-4801-85A4-515829B0F6DA}" srcOrd="1" destOrd="0" presId="urn:microsoft.com/office/officeart/2005/8/layout/orgChart1"/>
    <dgm:cxn modelId="{0991A79F-2B9D-4E9D-91D7-1E93D4B21DF8}" type="presParOf" srcId="{9A86AD6C-3FD4-48F4-894F-155B22BA1D2C}" destId="{0D745D37-9F44-4555-B10F-ABE25502677B}" srcOrd="1" destOrd="0" presId="urn:microsoft.com/office/officeart/2005/8/layout/orgChart1"/>
    <dgm:cxn modelId="{D063859D-9642-405F-B060-CCD8AEF95744}" type="presParOf" srcId="{9A86AD6C-3FD4-48F4-894F-155B22BA1D2C}" destId="{1E855ED9-028A-4DD3-AFA7-A6B9F3F981D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1BB273-1BF9-4C90-8748-F3D6A83494ED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</dgm:pt>
    <dgm:pt modelId="{1195C718-8E5C-4FB3-BFDB-A34BBB1250CD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 dirty="0">
              <a:ln/>
              <a:effectLst/>
              <a:latin typeface="Arial" charset="0"/>
              <a:cs typeface="Arial" charset="0"/>
            </a:rPr>
            <a:t>Oláh István– Huszár Borbála</a:t>
          </a:r>
        </a:p>
      </dgm:t>
    </dgm:pt>
    <dgm:pt modelId="{FC3B54A7-2851-4A4F-BFF8-F1FE37305C46}" type="parTrans" cxnId="{250AA9C7-DCA3-4C73-943B-E1BCC23F7C46}">
      <dgm:prSet/>
      <dgm:spPr/>
      <dgm:t>
        <a:bodyPr/>
        <a:lstStyle/>
        <a:p>
          <a:endParaRPr lang="hu-HU"/>
        </a:p>
      </dgm:t>
    </dgm:pt>
    <dgm:pt modelId="{9CC9D3CA-64AB-4D71-B653-5EA23E73A5FE}" type="sibTrans" cxnId="{250AA9C7-DCA3-4C73-943B-E1BCC23F7C46}">
      <dgm:prSet/>
      <dgm:spPr/>
      <dgm:t>
        <a:bodyPr/>
        <a:lstStyle/>
        <a:p>
          <a:endParaRPr lang="hu-HU"/>
        </a:p>
      </dgm:t>
    </dgm:pt>
    <dgm:pt modelId="{DC001C1F-174F-4945-97E0-8A1BB1CE400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>
              <a:ln/>
              <a:effectLst/>
              <a:latin typeface="Arial" charset="0"/>
              <a:cs typeface="Arial" charset="0"/>
            </a:rPr>
            <a:t>Oláh Miklós</a:t>
          </a:r>
          <a:endParaRPr kumimoji="0" lang="hu-HU" b="0" i="0" u="none" strike="noStrike" cap="none" normalizeH="0" baseline="0" dirty="0">
            <a:ln/>
            <a:effectLst/>
            <a:latin typeface="Arial" charset="0"/>
            <a:cs typeface="Arial" charset="0"/>
          </a:endParaRPr>
        </a:p>
      </dgm:t>
    </dgm:pt>
    <dgm:pt modelId="{18B964E9-2223-49D7-BC51-BD49A20ACDFD}" type="parTrans" cxnId="{66A0221A-3470-4E4B-9F1C-FBC2A1417F79}">
      <dgm:prSet/>
      <dgm:spPr/>
      <dgm:t>
        <a:bodyPr/>
        <a:lstStyle/>
        <a:p>
          <a:endParaRPr lang="hu-HU"/>
        </a:p>
      </dgm:t>
    </dgm:pt>
    <dgm:pt modelId="{63186C90-DEF6-4235-8E8E-68C3E724F9CC}" type="sibTrans" cxnId="{66A0221A-3470-4E4B-9F1C-FBC2A1417F79}">
      <dgm:prSet/>
      <dgm:spPr/>
      <dgm:t>
        <a:bodyPr/>
        <a:lstStyle/>
        <a:p>
          <a:endParaRPr lang="hu-HU"/>
        </a:p>
      </dgm:t>
    </dgm:pt>
    <dgm:pt modelId="{FFBA0394-2E11-4140-8A29-7879BCBF390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>
              <a:ln/>
              <a:effectLst/>
              <a:latin typeface="Arial" charset="0"/>
              <a:cs typeface="Arial" charset="0"/>
            </a:rPr>
            <a:t>Oláh Orsolya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>
              <a:ln/>
              <a:effectLst/>
              <a:latin typeface="Arial" charset="0"/>
              <a:cs typeface="Arial" charset="0"/>
            </a:rPr>
            <a:t>(1. Bona György)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b="0" i="0" u="none" strike="noStrike" cap="none" normalizeH="0" baseline="0">
              <a:ln/>
              <a:effectLst/>
              <a:latin typeface="Arial" charset="0"/>
              <a:cs typeface="Arial" charset="0"/>
            </a:rPr>
            <a:t>(2. Császár Kristóf)</a:t>
          </a:r>
          <a:endParaRPr kumimoji="0" lang="hu-HU" b="0" i="0" u="none" strike="noStrike" cap="none" normalizeH="0" baseline="0" dirty="0">
            <a:ln/>
            <a:effectLst/>
            <a:latin typeface="Arial" charset="0"/>
            <a:cs typeface="Arial" charset="0"/>
          </a:endParaRPr>
        </a:p>
      </dgm:t>
    </dgm:pt>
    <dgm:pt modelId="{5A851C8F-9A23-45DD-AAC7-4F133E5F242D}" type="parTrans" cxnId="{5A7713E6-533B-4AD4-904D-4F8A8F0C8EB4}">
      <dgm:prSet/>
      <dgm:spPr/>
      <dgm:t>
        <a:bodyPr/>
        <a:lstStyle/>
        <a:p>
          <a:endParaRPr lang="hu-HU"/>
        </a:p>
      </dgm:t>
    </dgm:pt>
    <dgm:pt modelId="{E522DD83-9821-4F31-A904-D7A9C837D516}" type="sibTrans" cxnId="{5A7713E6-533B-4AD4-904D-4F8A8F0C8EB4}">
      <dgm:prSet/>
      <dgm:spPr/>
      <dgm:t>
        <a:bodyPr/>
        <a:lstStyle/>
        <a:p>
          <a:endParaRPr lang="hu-HU"/>
        </a:p>
      </dgm:t>
    </dgm:pt>
    <dgm:pt modelId="{924BC399-D16C-466D-BD2B-8F01E865779A}">
      <dgm:prSet/>
      <dgm:spPr/>
      <dgm:t>
        <a:bodyPr/>
        <a:lstStyle/>
        <a:p>
          <a:r>
            <a:rPr lang="hu-HU"/>
            <a:t>Oláh-Császár Miklós</a:t>
          </a:r>
        </a:p>
        <a:p>
          <a:r>
            <a:rPr lang="hu-HU"/>
            <a:t>(Zluny Anna)</a:t>
          </a:r>
          <a:endParaRPr lang="hu-HU" dirty="0"/>
        </a:p>
      </dgm:t>
    </dgm:pt>
    <dgm:pt modelId="{03E8C901-8457-49D3-AB7A-ED1F3D917A11}" type="parTrans" cxnId="{1D173A5F-74AE-4533-8FD6-BEADD9FB9F21}">
      <dgm:prSet/>
      <dgm:spPr/>
      <dgm:t>
        <a:bodyPr/>
        <a:lstStyle/>
        <a:p>
          <a:endParaRPr lang="hu-HU"/>
        </a:p>
      </dgm:t>
    </dgm:pt>
    <dgm:pt modelId="{F0163630-5614-4854-A90E-1B13E07FD951}" type="sibTrans" cxnId="{1D173A5F-74AE-4533-8FD6-BEADD9FB9F21}">
      <dgm:prSet/>
      <dgm:spPr/>
      <dgm:t>
        <a:bodyPr/>
        <a:lstStyle/>
        <a:p>
          <a:endParaRPr lang="hu-HU"/>
        </a:p>
      </dgm:t>
    </dgm:pt>
    <dgm:pt modelId="{ED24ED95-2FA2-4AFA-8739-C7475D7B3498}">
      <dgm:prSet/>
      <dgm:spPr/>
      <dgm:t>
        <a:bodyPr/>
        <a:lstStyle/>
        <a:p>
          <a:r>
            <a:rPr lang="hu-HU"/>
            <a:t>Oláh-Császár Orsolya</a:t>
          </a:r>
        </a:p>
        <a:p>
          <a:r>
            <a:rPr lang="hu-HU"/>
            <a:t>(Dersffy Ferenc)</a:t>
          </a:r>
          <a:endParaRPr lang="hu-HU" dirty="0"/>
        </a:p>
      </dgm:t>
    </dgm:pt>
    <dgm:pt modelId="{5C92E281-5572-44E1-B2DA-DCDE2FB2909C}" type="parTrans" cxnId="{4925E29F-53B5-4B49-A1E2-8E84BB86643C}">
      <dgm:prSet/>
      <dgm:spPr/>
      <dgm:t>
        <a:bodyPr/>
        <a:lstStyle/>
        <a:p>
          <a:endParaRPr lang="hu-HU"/>
        </a:p>
      </dgm:t>
    </dgm:pt>
    <dgm:pt modelId="{889B40AB-29E8-4E85-AE5B-D1DC9A86623F}" type="sibTrans" cxnId="{4925E29F-53B5-4B49-A1E2-8E84BB86643C}">
      <dgm:prSet/>
      <dgm:spPr/>
      <dgm:t>
        <a:bodyPr/>
        <a:lstStyle/>
        <a:p>
          <a:endParaRPr lang="hu-HU"/>
        </a:p>
      </dgm:t>
    </dgm:pt>
    <dgm:pt modelId="{9090DE87-CA8B-40EA-9F0B-ABAFF28248B6}">
      <dgm:prSet/>
      <dgm:spPr/>
      <dgm:t>
        <a:bodyPr/>
        <a:lstStyle/>
        <a:p>
          <a:r>
            <a:rPr lang="hu-HU"/>
            <a:t>Dersffy Orsolya</a:t>
          </a:r>
        </a:p>
        <a:p>
          <a:r>
            <a:rPr lang="hu-HU"/>
            <a:t>1. Mágócsy Ferenc</a:t>
          </a:r>
        </a:p>
        <a:p>
          <a:r>
            <a:rPr lang="hu-HU"/>
            <a:t>2. Esterházy Miklós</a:t>
          </a:r>
          <a:endParaRPr lang="hu-HU" dirty="0"/>
        </a:p>
      </dgm:t>
    </dgm:pt>
    <dgm:pt modelId="{02AA0FF3-521E-4C0D-B9D5-C5CC376B1ED7}" type="parTrans" cxnId="{4D78B245-DA2A-4D47-A5A1-B2BB524A3EDB}">
      <dgm:prSet/>
      <dgm:spPr/>
      <dgm:t>
        <a:bodyPr/>
        <a:lstStyle/>
        <a:p>
          <a:endParaRPr lang="hu-HU"/>
        </a:p>
      </dgm:t>
    </dgm:pt>
    <dgm:pt modelId="{350D524A-BE9B-40C8-B810-204A7B37325C}" type="sibTrans" cxnId="{4D78B245-DA2A-4D47-A5A1-B2BB524A3EDB}">
      <dgm:prSet/>
      <dgm:spPr/>
      <dgm:t>
        <a:bodyPr/>
        <a:lstStyle/>
        <a:p>
          <a:endParaRPr lang="hu-HU"/>
        </a:p>
      </dgm:t>
    </dgm:pt>
    <dgm:pt modelId="{4A42F9A8-043F-4A0B-8FDB-AF6FDF4D46F1}">
      <dgm:prSet/>
      <dgm:spPr/>
      <dgm:t>
        <a:bodyPr/>
        <a:lstStyle/>
        <a:p>
          <a:r>
            <a:rPr lang="hu-HU"/>
            <a:t>Esterházy Miklós</a:t>
          </a:r>
        </a:p>
        <a:p>
          <a:r>
            <a:rPr lang="hu-HU"/>
            <a:t>Nyáry Kisztina</a:t>
          </a:r>
          <a:endParaRPr lang="hu-HU" dirty="0"/>
        </a:p>
      </dgm:t>
    </dgm:pt>
    <dgm:pt modelId="{F22B7BE6-3724-4439-99F3-61AC9F6B433F}" type="parTrans" cxnId="{EF90ADFC-E4DF-407D-BA8B-E481CA8726DC}">
      <dgm:prSet/>
      <dgm:spPr/>
      <dgm:t>
        <a:bodyPr/>
        <a:lstStyle/>
        <a:p>
          <a:endParaRPr lang="hu-HU"/>
        </a:p>
      </dgm:t>
    </dgm:pt>
    <dgm:pt modelId="{8D9EF5F9-658D-4D2E-9540-A696E012F959}" type="sibTrans" cxnId="{EF90ADFC-E4DF-407D-BA8B-E481CA8726DC}">
      <dgm:prSet/>
      <dgm:spPr/>
      <dgm:t>
        <a:bodyPr/>
        <a:lstStyle/>
        <a:p>
          <a:endParaRPr lang="hu-HU"/>
        </a:p>
      </dgm:t>
    </dgm:pt>
    <dgm:pt modelId="{30C4A524-25BE-47C7-8DB5-0FB2086C76FF}">
      <dgm:prSet/>
      <dgm:spPr/>
      <dgm:t>
        <a:bodyPr/>
        <a:lstStyle/>
        <a:p>
          <a:r>
            <a:rPr lang="hu-HU" dirty="0"/>
            <a:t>Drakula—Hunyadi Marina</a:t>
          </a:r>
        </a:p>
      </dgm:t>
    </dgm:pt>
    <dgm:pt modelId="{487C6744-1976-4343-B6EC-119840B5EF21}" type="parTrans" cxnId="{70AB22CD-DCEC-48EF-994A-1B09C9A88537}">
      <dgm:prSet/>
      <dgm:spPr/>
      <dgm:t>
        <a:bodyPr/>
        <a:lstStyle/>
        <a:p>
          <a:endParaRPr lang="hu-HU"/>
        </a:p>
      </dgm:t>
    </dgm:pt>
    <dgm:pt modelId="{22D6823F-00CB-444A-8E7D-E8837D4A99C9}" type="sibTrans" cxnId="{70AB22CD-DCEC-48EF-994A-1B09C9A88537}">
      <dgm:prSet/>
      <dgm:spPr/>
      <dgm:t>
        <a:bodyPr/>
        <a:lstStyle/>
        <a:p>
          <a:endParaRPr lang="hu-HU"/>
        </a:p>
      </dgm:t>
    </dgm:pt>
    <dgm:pt modelId="{EAF26F0F-1678-4346-AA48-2FAD928BC8F0}" type="pres">
      <dgm:prSet presAssocID="{B61BB273-1BF9-4C90-8748-F3D6A83494E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1EE26EF-80F4-476E-803A-292CDFEE921D}" type="pres">
      <dgm:prSet presAssocID="{30C4A524-25BE-47C7-8DB5-0FB2086C76FF}" presName="hierRoot1" presStyleCnt="0">
        <dgm:presLayoutVars>
          <dgm:hierBranch val="init"/>
        </dgm:presLayoutVars>
      </dgm:prSet>
      <dgm:spPr/>
    </dgm:pt>
    <dgm:pt modelId="{D5A81986-F49D-41C5-A5D3-7973CB6BE1A5}" type="pres">
      <dgm:prSet presAssocID="{30C4A524-25BE-47C7-8DB5-0FB2086C76FF}" presName="rootComposite1" presStyleCnt="0"/>
      <dgm:spPr/>
    </dgm:pt>
    <dgm:pt modelId="{61A9BA7A-0BA3-4987-B229-E583A4503CD9}" type="pres">
      <dgm:prSet presAssocID="{30C4A524-25BE-47C7-8DB5-0FB2086C76FF}" presName="rootText1" presStyleLbl="node0" presStyleIdx="0" presStyleCnt="1">
        <dgm:presLayoutVars>
          <dgm:chPref val="3"/>
        </dgm:presLayoutVars>
      </dgm:prSet>
      <dgm:spPr/>
    </dgm:pt>
    <dgm:pt modelId="{87A802AB-87B8-4E7B-8455-59DEA34F0017}" type="pres">
      <dgm:prSet presAssocID="{30C4A524-25BE-47C7-8DB5-0FB2086C76FF}" presName="rootConnector1" presStyleLbl="node1" presStyleIdx="0" presStyleCnt="0"/>
      <dgm:spPr/>
    </dgm:pt>
    <dgm:pt modelId="{F9A0118C-EF52-40B8-8D2D-4CAE1B08D4B8}" type="pres">
      <dgm:prSet presAssocID="{30C4A524-25BE-47C7-8DB5-0FB2086C76FF}" presName="hierChild2" presStyleCnt="0"/>
      <dgm:spPr/>
    </dgm:pt>
    <dgm:pt modelId="{EFCBD7C0-E8CF-4E75-85F6-F5D887A3D387}" type="pres">
      <dgm:prSet presAssocID="{FC3B54A7-2851-4A4F-BFF8-F1FE37305C46}" presName="Name37" presStyleLbl="parChTrans1D2" presStyleIdx="0" presStyleCnt="1"/>
      <dgm:spPr/>
    </dgm:pt>
    <dgm:pt modelId="{6001813C-B892-45E8-BADE-FB17BD060DF3}" type="pres">
      <dgm:prSet presAssocID="{1195C718-8E5C-4FB3-BFDB-A34BBB1250CD}" presName="hierRoot2" presStyleCnt="0">
        <dgm:presLayoutVars>
          <dgm:hierBranch val="init"/>
        </dgm:presLayoutVars>
      </dgm:prSet>
      <dgm:spPr/>
    </dgm:pt>
    <dgm:pt modelId="{A11DC1A7-5A32-48EE-85DB-47BECACB3CF3}" type="pres">
      <dgm:prSet presAssocID="{1195C718-8E5C-4FB3-BFDB-A34BBB1250CD}" presName="rootComposite" presStyleCnt="0"/>
      <dgm:spPr/>
    </dgm:pt>
    <dgm:pt modelId="{81C4FEE5-ADB6-4430-9E1B-44A0FA8E312D}" type="pres">
      <dgm:prSet presAssocID="{1195C718-8E5C-4FB3-BFDB-A34BBB1250CD}" presName="rootText" presStyleLbl="node2" presStyleIdx="0" presStyleCnt="1">
        <dgm:presLayoutVars>
          <dgm:chPref val="3"/>
        </dgm:presLayoutVars>
      </dgm:prSet>
      <dgm:spPr/>
    </dgm:pt>
    <dgm:pt modelId="{CEDD36C3-B3C5-4215-BE55-CB01F75C109E}" type="pres">
      <dgm:prSet presAssocID="{1195C718-8E5C-4FB3-BFDB-A34BBB1250CD}" presName="rootConnector" presStyleLbl="node2" presStyleIdx="0" presStyleCnt="1"/>
      <dgm:spPr/>
    </dgm:pt>
    <dgm:pt modelId="{930ED91C-504A-4919-9F93-F3A1323A527A}" type="pres">
      <dgm:prSet presAssocID="{1195C718-8E5C-4FB3-BFDB-A34BBB1250CD}" presName="hierChild4" presStyleCnt="0"/>
      <dgm:spPr/>
    </dgm:pt>
    <dgm:pt modelId="{7404374D-8789-40C4-8434-4230FE86F83C}" type="pres">
      <dgm:prSet presAssocID="{18B964E9-2223-49D7-BC51-BD49A20ACDFD}" presName="Name37" presStyleLbl="parChTrans1D3" presStyleIdx="0" presStyleCnt="2"/>
      <dgm:spPr/>
    </dgm:pt>
    <dgm:pt modelId="{63320CE0-56A2-4838-BA8C-27B2A644815B}" type="pres">
      <dgm:prSet presAssocID="{DC001C1F-174F-4945-97E0-8A1BB1CE400E}" presName="hierRoot2" presStyleCnt="0">
        <dgm:presLayoutVars>
          <dgm:hierBranch/>
        </dgm:presLayoutVars>
      </dgm:prSet>
      <dgm:spPr/>
    </dgm:pt>
    <dgm:pt modelId="{5240E5EA-5C0A-4E2C-BEBB-BE78DEAA0AE1}" type="pres">
      <dgm:prSet presAssocID="{DC001C1F-174F-4945-97E0-8A1BB1CE400E}" presName="rootComposite" presStyleCnt="0"/>
      <dgm:spPr/>
    </dgm:pt>
    <dgm:pt modelId="{F1B6C466-6D43-4F9E-81A3-A2E3AFC87C4A}" type="pres">
      <dgm:prSet presAssocID="{DC001C1F-174F-4945-97E0-8A1BB1CE400E}" presName="rootText" presStyleLbl="node3" presStyleIdx="0" presStyleCnt="2">
        <dgm:presLayoutVars>
          <dgm:chPref val="3"/>
        </dgm:presLayoutVars>
      </dgm:prSet>
      <dgm:spPr/>
    </dgm:pt>
    <dgm:pt modelId="{F5180C29-632D-4C2C-AE92-13BF143D01D8}" type="pres">
      <dgm:prSet presAssocID="{DC001C1F-174F-4945-97E0-8A1BB1CE400E}" presName="rootConnector" presStyleLbl="node3" presStyleIdx="0" presStyleCnt="2"/>
      <dgm:spPr/>
    </dgm:pt>
    <dgm:pt modelId="{21CD33EE-9050-4356-A17E-505840546A23}" type="pres">
      <dgm:prSet presAssocID="{DC001C1F-174F-4945-97E0-8A1BB1CE400E}" presName="hierChild4" presStyleCnt="0"/>
      <dgm:spPr/>
    </dgm:pt>
    <dgm:pt modelId="{8C39801C-1858-430B-A011-42022E9837CA}" type="pres">
      <dgm:prSet presAssocID="{DC001C1F-174F-4945-97E0-8A1BB1CE400E}" presName="hierChild5" presStyleCnt="0"/>
      <dgm:spPr/>
    </dgm:pt>
    <dgm:pt modelId="{AE3842B1-2868-4708-88EC-8B507A823392}" type="pres">
      <dgm:prSet presAssocID="{5A851C8F-9A23-45DD-AAC7-4F133E5F242D}" presName="Name37" presStyleLbl="parChTrans1D3" presStyleIdx="1" presStyleCnt="2"/>
      <dgm:spPr/>
    </dgm:pt>
    <dgm:pt modelId="{25BDEBFF-9120-4F66-A700-26A0A385FE15}" type="pres">
      <dgm:prSet presAssocID="{FFBA0394-2E11-4140-8A29-7879BCBF3900}" presName="hierRoot2" presStyleCnt="0">
        <dgm:presLayoutVars>
          <dgm:hierBranch/>
        </dgm:presLayoutVars>
      </dgm:prSet>
      <dgm:spPr/>
    </dgm:pt>
    <dgm:pt modelId="{8A4EE26A-F668-4D46-ADA3-98488E8DD824}" type="pres">
      <dgm:prSet presAssocID="{FFBA0394-2E11-4140-8A29-7879BCBF3900}" presName="rootComposite" presStyleCnt="0"/>
      <dgm:spPr/>
    </dgm:pt>
    <dgm:pt modelId="{EE5C41AB-3BCC-4C1E-9DC4-8B460B628061}" type="pres">
      <dgm:prSet presAssocID="{FFBA0394-2E11-4140-8A29-7879BCBF3900}" presName="rootText" presStyleLbl="node3" presStyleIdx="1" presStyleCnt="2">
        <dgm:presLayoutVars>
          <dgm:chPref val="3"/>
        </dgm:presLayoutVars>
      </dgm:prSet>
      <dgm:spPr/>
    </dgm:pt>
    <dgm:pt modelId="{B02BD1DF-3D7F-4D6D-B4C5-B167E0FD0706}" type="pres">
      <dgm:prSet presAssocID="{FFBA0394-2E11-4140-8A29-7879BCBF3900}" presName="rootConnector" presStyleLbl="node3" presStyleIdx="1" presStyleCnt="2"/>
      <dgm:spPr/>
    </dgm:pt>
    <dgm:pt modelId="{B59A65E3-9336-4283-AB97-80EF63E44837}" type="pres">
      <dgm:prSet presAssocID="{FFBA0394-2E11-4140-8A29-7879BCBF3900}" presName="hierChild4" presStyleCnt="0"/>
      <dgm:spPr/>
    </dgm:pt>
    <dgm:pt modelId="{446843CA-4A1B-4F4E-B591-2CD0F116B476}" type="pres">
      <dgm:prSet presAssocID="{03E8C901-8457-49D3-AB7A-ED1F3D917A11}" presName="Name35" presStyleLbl="parChTrans1D4" presStyleIdx="0" presStyleCnt="4"/>
      <dgm:spPr/>
    </dgm:pt>
    <dgm:pt modelId="{FE67F66C-37CE-4B4F-9B1B-F3F4D37F87B6}" type="pres">
      <dgm:prSet presAssocID="{924BC399-D16C-466D-BD2B-8F01E865779A}" presName="hierRoot2" presStyleCnt="0">
        <dgm:presLayoutVars>
          <dgm:hierBranch val="init"/>
        </dgm:presLayoutVars>
      </dgm:prSet>
      <dgm:spPr/>
    </dgm:pt>
    <dgm:pt modelId="{56956AD3-2523-4921-9930-A1861FEEDBC5}" type="pres">
      <dgm:prSet presAssocID="{924BC399-D16C-466D-BD2B-8F01E865779A}" presName="rootComposite" presStyleCnt="0"/>
      <dgm:spPr/>
    </dgm:pt>
    <dgm:pt modelId="{A5FD35FA-8BF0-4A71-A9CB-DE83C328E174}" type="pres">
      <dgm:prSet presAssocID="{924BC399-D16C-466D-BD2B-8F01E865779A}" presName="rootText" presStyleLbl="node4" presStyleIdx="0" presStyleCnt="4">
        <dgm:presLayoutVars>
          <dgm:chPref val="3"/>
        </dgm:presLayoutVars>
      </dgm:prSet>
      <dgm:spPr/>
    </dgm:pt>
    <dgm:pt modelId="{09108AFA-9709-4688-8623-5371E57B1E4B}" type="pres">
      <dgm:prSet presAssocID="{924BC399-D16C-466D-BD2B-8F01E865779A}" presName="rootConnector" presStyleLbl="node4" presStyleIdx="0" presStyleCnt="4"/>
      <dgm:spPr/>
    </dgm:pt>
    <dgm:pt modelId="{762770F4-8BAD-4DF7-859D-186A999F34DB}" type="pres">
      <dgm:prSet presAssocID="{924BC399-D16C-466D-BD2B-8F01E865779A}" presName="hierChild4" presStyleCnt="0"/>
      <dgm:spPr/>
    </dgm:pt>
    <dgm:pt modelId="{66FF9CB3-FA59-4837-AF41-C7CCF4695F43}" type="pres">
      <dgm:prSet presAssocID="{5C92E281-5572-44E1-B2DA-DCDE2FB2909C}" presName="Name37" presStyleLbl="parChTrans1D4" presStyleIdx="1" presStyleCnt="4"/>
      <dgm:spPr/>
    </dgm:pt>
    <dgm:pt modelId="{33553CA1-5E60-44A1-94BE-931C5A01F746}" type="pres">
      <dgm:prSet presAssocID="{ED24ED95-2FA2-4AFA-8739-C7475D7B3498}" presName="hierRoot2" presStyleCnt="0">
        <dgm:presLayoutVars>
          <dgm:hierBranch val="init"/>
        </dgm:presLayoutVars>
      </dgm:prSet>
      <dgm:spPr/>
    </dgm:pt>
    <dgm:pt modelId="{FF341E11-41D5-4BB4-A240-2F8579E413B3}" type="pres">
      <dgm:prSet presAssocID="{ED24ED95-2FA2-4AFA-8739-C7475D7B3498}" presName="rootComposite" presStyleCnt="0"/>
      <dgm:spPr/>
    </dgm:pt>
    <dgm:pt modelId="{41FE5A73-222D-49AD-A5E3-C757B41B8079}" type="pres">
      <dgm:prSet presAssocID="{ED24ED95-2FA2-4AFA-8739-C7475D7B3498}" presName="rootText" presStyleLbl="node4" presStyleIdx="1" presStyleCnt="4">
        <dgm:presLayoutVars>
          <dgm:chPref val="3"/>
        </dgm:presLayoutVars>
      </dgm:prSet>
      <dgm:spPr/>
    </dgm:pt>
    <dgm:pt modelId="{BD0E229D-F60F-45A9-843E-0428900E999D}" type="pres">
      <dgm:prSet presAssocID="{ED24ED95-2FA2-4AFA-8739-C7475D7B3498}" presName="rootConnector" presStyleLbl="node4" presStyleIdx="1" presStyleCnt="4"/>
      <dgm:spPr/>
    </dgm:pt>
    <dgm:pt modelId="{9243031D-5DA1-4C4E-85C8-85CE03D149B4}" type="pres">
      <dgm:prSet presAssocID="{ED24ED95-2FA2-4AFA-8739-C7475D7B3498}" presName="hierChild4" presStyleCnt="0"/>
      <dgm:spPr/>
    </dgm:pt>
    <dgm:pt modelId="{55140A03-9F14-46A9-9544-4CBC001BBED8}" type="pres">
      <dgm:prSet presAssocID="{02AA0FF3-521E-4C0D-B9D5-C5CC376B1ED7}" presName="Name37" presStyleLbl="parChTrans1D4" presStyleIdx="2" presStyleCnt="4"/>
      <dgm:spPr/>
    </dgm:pt>
    <dgm:pt modelId="{514AEB1E-658B-4EA3-B8CC-D7CC152EED67}" type="pres">
      <dgm:prSet presAssocID="{9090DE87-CA8B-40EA-9F0B-ABAFF28248B6}" presName="hierRoot2" presStyleCnt="0">
        <dgm:presLayoutVars>
          <dgm:hierBranch val="init"/>
        </dgm:presLayoutVars>
      </dgm:prSet>
      <dgm:spPr/>
    </dgm:pt>
    <dgm:pt modelId="{03DADF97-759B-4BD7-A90D-E0FBA4E50B13}" type="pres">
      <dgm:prSet presAssocID="{9090DE87-CA8B-40EA-9F0B-ABAFF28248B6}" presName="rootComposite" presStyleCnt="0"/>
      <dgm:spPr/>
    </dgm:pt>
    <dgm:pt modelId="{DA69C82D-40D3-493E-B595-25B88641D299}" type="pres">
      <dgm:prSet presAssocID="{9090DE87-CA8B-40EA-9F0B-ABAFF28248B6}" presName="rootText" presStyleLbl="node4" presStyleIdx="2" presStyleCnt="4">
        <dgm:presLayoutVars>
          <dgm:chPref val="3"/>
        </dgm:presLayoutVars>
      </dgm:prSet>
      <dgm:spPr/>
    </dgm:pt>
    <dgm:pt modelId="{24837105-66A4-4A27-A908-0669F2A0A889}" type="pres">
      <dgm:prSet presAssocID="{9090DE87-CA8B-40EA-9F0B-ABAFF28248B6}" presName="rootConnector" presStyleLbl="node4" presStyleIdx="2" presStyleCnt="4"/>
      <dgm:spPr/>
    </dgm:pt>
    <dgm:pt modelId="{E3338797-6F61-4250-8B8B-09C401FADCC5}" type="pres">
      <dgm:prSet presAssocID="{9090DE87-CA8B-40EA-9F0B-ABAFF28248B6}" presName="hierChild4" presStyleCnt="0"/>
      <dgm:spPr/>
    </dgm:pt>
    <dgm:pt modelId="{B05C1742-6712-4CD0-A620-29EA27814A36}" type="pres">
      <dgm:prSet presAssocID="{F22B7BE6-3724-4439-99F3-61AC9F6B433F}" presName="Name37" presStyleLbl="parChTrans1D4" presStyleIdx="3" presStyleCnt="4"/>
      <dgm:spPr/>
    </dgm:pt>
    <dgm:pt modelId="{A46A9F59-C8B7-4CEE-AD28-01AECE405B27}" type="pres">
      <dgm:prSet presAssocID="{4A42F9A8-043F-4A0B-8FDB-AF6FDF4D46F1}" presName="hierRoot2" presStyleCnt="0">
        <dgm:presLayoutVars>
          <dgm:hierBranch val="init"/>
        </dgm:presLayoutVars>
      </dgm:prSet>
      <dgm:spPr/>
    </dgm:pt>
    <dgm:pt modelId="{7F0A4745-E68A-47EA-9145-3FBAF951EFB9}" type="pres">
      <dgm:prSet presAssocID="{4A42F9A8-043F-4A0B-8FDB-AF6FDF4D46F1}" presName="rootComposite" presStyleCnt="0"/>
      <dgm:spPr/>
    </dgm:pt>
    <dgm:pt modelId="{A1AC119F-7B65-4705-8CA2-AB4675D53DF7}" type="pres">
      <dgm:prSet presAssocID="{4A42F9A8-043F-4A0B-8FDB-AF6FDF4D46F1}" presName="rootText" presStyleLbl="node4" presStyleIdx="3" presStyleCnt="4" custLinFactNeighborX="4929" custLinFactNeighborY="4777">
        <dgm:presLayoutVars>
          <dgm:chPref val="3"/>
        </dgm:presLayoutVars>
      </dgm:prSet>
      <dgm:spPr/>
    </dgm:pt>
    <dgm:pt modelId="{BAA7AF41-E2D9-45C6-9E66-DF96F6D2551D}" type="pres">
      <dgm:prSet presAssocID="{4A42F9A8-043F-4A0B-8FDB-AF6FDF4D46F1}" presName="rootConnector" presStyleLbl="node4" presStyleIdx="3" presStyleCnt="4"/>
      <dgm:spPr/>
    </dgm:pt>
    <dgm:pt modelId="{83086192-F781-4B2B-A305-F7FEDD22F0EE}" type="pres">
      <dgm:prSet presAssocID="{4A42F9A8-043F-4A0B-8FDB-AF6FDF4D46F1}" presName="hierChild4" presStyleCnt="0"/>
      <dgm:spPr/>
    </dgm:pt>
    <dgm:pt modelId="{AAFED1E5-F1A6-41EF-ADEA-7CF908056A5F}" type="pres">
      <dgm:prSet presAssocID="{4A42F9A8-043F-4A0B-8FDB-AF6FDF4D46F1}" presName="hierChild5" presStyleCnt="0"/>
      <dgm:spPr/>
    </dgm:pt>
    <dgm:pt modelId="{5C6FE5E5-8654-4A83-8254-2128257B5EA8}" type="pres">
      <dgm:prSet presAssocID="{9090DE87-CA8B-40EA-9F0B-ABAFF28248B6}" presName="hierChild5" presStyleCnt="0"/>
      <dgm:spPr/>
    </dgm:pt>
    <dgm:pt modelId="{B883511E-06F8-4585-AFA1-6C36DE356E74}" type="pres">
      <dgm:prSet presAssocID="{ED24ED95-2FA2-4AFA-8739-C7475D7B3498}" presName="hierChild5" presStyleCnt="0"/>
      <dgm:spPr/>
    </dgm:pt>
    <dgm:pt modelId="{022742FF-E13B-41F6-9924-34B50730A05C}" type="pres">
      <dgm:prSet presAssocID="{924BC399-D16C-466D-BD2B-8F01E865779A}" presName="hierChild5" presStyleCnt="0"/>
      <dgm:spPr/>
    </dgm:pt>
    <dgm:pt modelId="{9E5DDFAB-0DB0-406E-AF04-FAED2A24A615}" type="pres">
      <dgm:prSet presAssocID="{FFBA0394-2E11-4140-8A29-7879BCBF3900}" presName="hierChild5" presStyleCnt="0"/>
      <dgm:spPr/>
    </dgm:pt>
    <dgm:pt modelId="{346FB713-C761-417F-91D8-193C3D3D79CE}" type="pres">
      <dgm:prSet presAssocID="{1195C718-8E5C-4FB3-BFDB-A34BBB1250CD}" presName="hierChild5" presStyleCnt="0"/>
      <dgm:spPr/>
    </dgm:pt>
    <dgm:pt modelId="{E2089DE9-D9FD-4A3A-A134-F2DECA14BCA4}" type="pres">
      <dgm:prSet presAssocID="{30C4A524-25BE-47C7-8DB5-0FB2086C76FF}" presName="hierChild3" presStyleCnt="0"/>
      <dgm:spPr/>
    </dgm:pt>
  </dgm:ptLst>
  <dgm:cxnLst>
    <dgm:cxn modelId="{18359C07-22DE-4B8D-A693-9D105EA392B3}" type="presOf" srcId="{30C4A524-25BE-47C7-8DB5-0FB2086C76FF}" destId="{61A9BA7A-0BA3-4987-B229-E583A4503CD9}" srcOrd="0" destOrd="0" presId="urn:microsoft.com/office/officeart/2005/8/layout/orgChart1"/>
    <dgm:cxn modelId="{C7BA9611-F86F-4E42-BFC4-8296FEA2D782}" type="presOf" srcId="{9090DE87-CA8B-40EA-9F0B-ABAFF28248B6}" destId="{24837105-66A4-4A27-A908-0669F2A0A889}" srcOrd="1" destOrd="0" presId="urn:microsoft.com/office/officeart/2005/8/layout/orgChart1"/>
    <dgm:cxn modelId="{6D5B7A16-330D-438E-B211-BFDCAD4EA1A1}" type="presOf" srcId="{FFBA0394-2E11-4140-8A29-7879BCBF3900}" destId="{B02BD1DF-3D7F-4D6D-B4C5-B167E0FD0706}" srcOrd="1" destOrd="0" presId="urn:microsoft.com/office/officeart/2005/8/layout/orgChart1"/>
    <dgm:cxn modelId="{66A0221A-3470-4E4B-9F1C-FBC2A1417F79}" srcId="{1195C718-8E5C-4FB3-BFDB-A34BBB1250CD}" destId="{DC001C1F-174F-4945-97E0-8A1BB1CE400E}" srcOrd="0" destOrd="0" parTransId="{18B964E9-2223-49D7-BC51-BD49A20ACDFD}" sibTransId="{63186C90-DEF6-4235-8E8E-68C3E724F9CC}"/>
    <dgm:cxn modelId="{8FC5D31D-4DCF-4A1D-870B-A743D529FB62}" type="presOf" srcId="{5C92E281-5572-44E1-B2DA-DCDE2FB2909C}" destId="{66FF9CB3-FA59-4837-AF41-C7CCF4695F43}" srcOrd="0" destOrd="0" presId="urn:microsoft.com/office/officeart/2005/8/layout/orgChart1"/>
    <dgm:cxn modelId="{14804F21-71D3-4018-8DC9-19A2FB88ED3F}" type="presOf" srcId="{03E8C901-8457-49D3-AB7A-ED1F3D917A11}" destId="{446843CA-4A1B-4F4E-B591-2CD0F116B476}" srcOrd="0" destOrd="0" presId="urn:microsoft.com/office/officeart/2005/8/layout/orgChart1"/>
    <dgm:cxn modelId="{6730A222-7588-4EB2-93BF-6D2FD732DBF4}" type="presOf" srcId="{B61BB273-1BF9-4C90-8748-F3D6A83494ED}" destId="{EAF26F0F-1678-4346-AA48-2FAD928BC8F0}" srcOrd="0" destOrd="0" presId="urn:microsoft.com/office/officeart/2005/8/layout/orgChart1"/>
    <dgm:cxn modelId="{96E97C25-B470-4641-A840-EA85256133DF}" type="presOf" srcId="{DC001C1F-174F-4945-97E0-8A1BB1CE400E}" destId="{F5180C29-632D-4C2C-AE92-13BF143D01D8}" srcOrd="1" destOrd="0" presId="urn:microsoft.com/office/officeart/2005/8/layout/orgChart1"/>
    <dgm:cxn modelId="{8B365A26-F9D5-48E6-908A-E23005A1A065}" type="presOf" srcId="{9090DE87-CA8B-40EA-9F0B-ABAFF28248B6}" destId="{DA69C82D-40D3-493E-B595-25B88641D299}" srcOrd="0" destOrd="0" presId="urn:microsoft.com/office/officeart/2005/8/layout/orgChart1"/>
    <dgm:cxn modelId="{22028E2B-0323-451E-B82C-E6F83C257A6E}" type="presOf" srcId="{ED24ED95-2FA2-4AFA-8739-C7475D7B3498}" destId="{41FE5A73-222D-49AD-A5E3-C757B41B8079}" srcOrd="0" destOrd="0" presId="urn:microsoft.com/office/officeart/2005/8/layout/orgChart1"/>
    <dgm:cxn modelId="{E44B6E30-47C6-4E7C-9D28-2C031680C472}" type="presOf" srcId="{FFBA0394-2E11-4140-8A29-7879BCBF3900}" destId="{EE5C41AB-3BCC-4C1E-9DC4-8B460B628061}" srcOrd="0" destOrd="0" presId="urn:microsoft.com/office/officeart/2005/8/layout/orgChart1"/>
    <dgm:cxn modelId="{3813AD31-B167-4F57-8607-52F453B8FB93}" type="presOf" srcId="{1195C718-8E5C-4FB3-BFDB-A34BBB1250CD}" destId="{81C4FEE5-ADB6-4430-9E1B-44A0FA8E312D}" srcOrd="0" destOrd="0" presId="urn:microsoft.com/office/officeart/2005/8/layout/orgChart1"/>
    <dgm:cxn modelId="{209DD133-9AC6-4947-9100-C19E267E6022}" type="presOf" srcId="{5A851C8F-9A23-45DD-AAC7-4F133E5F242D}" destId="{AE3842B1-2868-4708-88EC-8B507A823392}" srcOrd="0" destOrd="0" presId="urn:microsoft.com/office/officeart/2005/8/layout/orgChart1"/>
    <dgm:cxn modelId="{EB9DF534-39BE-40A5-8628-2D6BB792EC6C}" type="presOf" srcId="{924BC399-D16C-466D-BD2B-8F01E865779A}" destId="{A5FD35FA-8BF0-4A71-A9CB-DE83C328E174}" srcOrd="0" destOrd="0" presId="urn:microsoft.com/office/officeart/2005/8/layout/orgChart1"/>
    <dgm:cxn modelId="{4453B15E-01E0-4B64-9120-F42E06EE8792}" type="presOf" srcId="{18B964E9-2223-49D7-BC51-BD49A20ACDFD}" destId="{7404374D-8789-40C4-8434-4230FE86F83C}" srcOrd="0" destOrd="0" presId="urn:microsoft.com/office/officeart/2005/8/layout/orgChart1"/>
    <dgm:cxn modelId="{1D173A5F-74AE-4533-8FD6-BEADD9FB9F21}" srcId="{FFBA0394-2E11-4140-8A29-7879BCBF3900}" destId="{924BC399-D16C-466D-BD2B-8F01E865779A}" srcOrd="0" destOrd="0" parTransId="{03E8C901-8457-49D3-AB7A-ED1F3D917A11}" sibTransId="{F0163630-5614-4854-A90E-1B13E07FD951}"/>
    <dgm:cxn modelId="{4D78B245-DA2A-4D47-A5A1-B2BB524A3EDB}" srcId="{ED24ED95-2FA2-4AFA-8739-C7475D7B3498}" destId="{9090DE87-CA8B-40EA-9F0B-ABAFF28248B6}" srcOrd="0" destOrd="0" parTransId="{02AA0FF3-521E-4C0D-B9D5-C5CC376B1ED7}" sibTransId="{350D524A-BE9B-40C8-B810-204A7B37325C}"/>
    <dgm:cxn modelId="{2C2CCC47-3196-484A-9C89-E9C8BEF877EC}" type="presOf" srcId="{ED24ED95-2FA2-4AFA-8739-C7475D7B3498}" destId="{BD0E229D-F60F-45A9-843E-0428900E999D}" srcOrd="1" destOrd="0" presId="urn:microsoft.com/office/officeart/2005/8/layout/orgChart1"/>
    <dgm:cxn modelId="{D4FD3170-046F-4B4B-A809-CA559BB748C2}" type="presOf" srcId="{F22B7BE6-3724-4439-99F3-61AC9F6B433F}" destId="{B05C1742-6712-4CD0-A620-29EA27814A36}" srcOrd="0" destOrd="0" presId="urn:microsoft.com/office/officeart/2005/8/layout/orgChart1"/>
    <dgm:cxn modelId="{96DCA874-0474-4F33-8BF9-3AA048175DA7}" type="presOf" srcId="{4A42F9A8-043F-4A0B-8FDB-AF6FDF4D46F1}" destId="{BAA7AF41-E2D9-45C6-9E66-DF96F6D2551D}" srcOrd="1" destOrd="0" presId="urn:microsoft.com/office/officeart/2005/8/layout/orgChart1"/>
    <dgm:cxn modelId="{7335557C-97C5-4F0A-B225-C9B79B6334F0}" type="presOf" srcId="{924BC399-D16C-466D-BD2B-8F01E865779A}" destId="{09108AFA-9709-4688-8623-5371E57B1E4B}" srcOrd="1" destOrd="0" presId="urn:microsoft.com/office/officeart/2005/8/layout/orgChart1"/>
    <dgm:cxn modelId="{76C0ED88-C9D0-460D-916E-735F6922FE22}" type="presOf" srcId="{FC3B54A7-2851-4A4F-BFF8-F1FE37305C46}" destId="{EFCBD7C0-E8CF-4E75-85F6-F5D887A3D387}" srcOrd="0" destOrd="0" presId="urn:microsoft.com/office/officeart/2005/8/layout/orgChart1"/>
    <dgm:cxn modelId="{B3276A9B-8CF3-432D-927B-221584E20F35}" type="presOf" srcId="{30C4A524-25BE-47C7-8DB5-0FB2086C76FF}" destId="{87A802AB-87B8-4E7B-8455-59DEA34F0017}" srcOrd="1" destOrd="0" presId="urn:microsoft.com/office/officeart/2005/8/layout/orgChart1"/>
    <dgm:cxn modelId="{4925E29F-53B5-4B49-A1E2-8E84BB86643C}" srcId="{924BC399-D16C-466D-BD2B-8F01E865779A}" destId="{ED24ED95-2FA2-4AFA-8739-C7475D7B3498}" srcOrd="0" destOrd="0" parTransId="{5C92E281-5572-44E1-B2DA-DCDE2FB2909C}" sibTransId="{889B40AB-29E8-4E85-AE5B-D1DC9A86623F}"/>
    <dgm:cxn modelId="{BA036CAE-2EEB-434D-9E7A-5926E0EC8924}" type="presOf" srcId="{4A42F9A8-043F-4A0B-8FDB-AF6FDF4D46F1}" destId="{A1AC119F-7B65-4705-8CA2-AB4675D53DF7}" srcOrd="0" destOrd="0" presId="urn:microsoft.com/office/officeart/2005/8/layout/orgChart1"/>
    <dgm:cxn modelId="{138107B1-4E3A-4262-88CB-EF8EE5AEEFD9}" type="presOf" srcId="{02AA0FF3-521E-4C0D-B9D5-C5CC376B1ED7}" destId="{55140A03-9F14-46A9-9544-4CBC001BBED8}" srcOrd="0" destOrd="0" presId="urn:microsoft.com/office/officeart/2005/8/layout/orgChart1"/>
    <dgm:cxn modelId="{2EA403BC-E035-4DD3-8AFE-547449F91D9A}" type="presOf" srcId="{1195C718-8E5C-4FB3-BFDB-A34BBB1250CD}" destId="{CEDD36C3-B3C5-4215-BE55-CB01F75C109E}" srcOrd="1" destOrd="0" presId="urn:microsoft.com/office/officeart/2005/8/layout/orgChart1"/>
    <dgm:cxn modelId="{250AA9C7-DCA3-4C73-943B-E1BCC23F7C46}" srcId="{30C4A524-25BE-47C7-8DB5-0FB2086C76FF}" destId="{1195C718-8E5C-4FB3-BFDB-A34BBB1250CD}" srcOrd="0" destOrd="0" parTransId="{FC3B54A7-2851-4A4F-BFF8-F1FE37305C46}" sibTransId="{9CC9D3CA-64AB-4D71-B653-5EA23E73A5FE}"/>
    <dgm:cxn modelId="{70AB22CD-DCEC-48EF-994A-1B09C9A88537}" srcId="{B61BB273-1BF9-4C90-8748-F3D6A83494ED}" destId="{30C4A524-25BE-47C7-8DB5-0FB2086C76FF}" srcOrd="0" destOrd="0" parTransId="{487C6744-1976-4343-B6EC-119840B5EF21}" sibTransId="{22D6823F-00CB-444A-8E7D-E8837D4A99C9}"/>
    <dgm:cxn modelId="{E95533D5-AC2C-43EB-98E5-ED046A63FA38}" type="presOf" srcId="{DC001C1F-174F-4945-97E0-8A1BB1CE400E}" destId="{F1B6C466-6D43-4F9E-81A3-A2E3AFC87C4A}" srcOrd="0" destOrd="0" presId="urn:microsoft.com/office/officeart/2005/8/layout/orgChart1"/>
    <dgm:cxn modelId="{5A7713E6-533B-4AD4-904D-4F8A8F0C8EB4}" srcId="{1195C718-8E5C-4FB3-BFDB-A34BBB1250CD}" destId="{FFBA0394-2E11-4140-8A29-7879BCBF3900}" srcOrd="1" destOrd="0" parTransId="{5A851C8F-9A23-45DD-AAC7-4F133E5F242D}" sibTransId="{E522DD83-9821-4F31-A904-D7A9C837D516}"/>
    <dgm:cxn modelId="{EF90ADFC-E4DF-407D-BA8B-E481CA8726DC}" srcId="{9090DE87-CA8B-40EA-9F0B-ABAFF28248B6}" destId="{4A42F9A8-043F-4A0B-8FDB-AF6FDF4D46F1}" srcOrd="0" destOrd="0" parTransId="{F22B7BE6-3724-4439-99F3-61AC9F6B433F}" sibTransId="{8D9EF5F9-658D-4D2E-9540-A696E012F959}"/>
    <dgm:cxn modelId="{C5989ECF-DF70-4A68-9523-FEDAD493CEB0}" type="presParOf" srcId="{EAF26F0F-1678-4346-AA48-2FAD928BC8F0}" destId="{21EE26EF-80F4-476E-803A-292CDFEE921D}" srcOrd="0" destOrd="0" presId="urn:microsoft.com/office/officeart/2005/8/layout/orgChart1"/>
    <dgm:cxn modelId="{27455F4F-6F51-4BDB-9A88-4BAB60316A47}" type="presParOf" srcId="{21EE26EF-80F4-476E-803A-292CDFEE921D}" destId="{D5A81986-F49D-41C5-A5D3-7973CB6BE1A5}" srcOrd="0" destOrd="0" presId="urn:microsoft.com/office/officeart/2005/8/layout/orgChart1"/>
    <dgm:cxn modelId="{4CE0D2AB-752A-4E57-9391-62058924BBB5}" type="presParOf" srcId="{D5A81986-F49D-41C5-A5D3-7973CB6BE1A5}" destId="{61A9BA7A-0BA3-4987-B229-E583A4503CD9}" srcOrd="0" destOrd="0" presId="urn:microsoft.com/office/officeart/2005/8/layout/orgChart1"/>
    <dgm:cxn modelId="{28E3465D-C75E-42A3-86AB-AD8A071C04BA}" type="presParOf" srcId="{D5A81986-F49D-41C5-A5D3-7973CB6BE1A5}" destId="{87A802AB-87B8-4E7B-8455-59DEA34F0017}" srcOrd="1" destOrd="0" presId="urn:microsoft.com/office/officeart/2005/8/layout/orgChart1"/>
    <dgm:cxn modelId="{31B5E989-6915-46EA-80C0-67270F41C2D8}" type="presParOf" srcId="{21EE26EF-80F4-476E-803A-292CDFEE921D}" destId="{F9A0118C-EF52-40B8-8D2D-4CAE1B08D4B8}" srcOrd="1" destOrd="0" presId="urn:microsoft.com/office/officeart/2005/8/layout/orgChart1"/>
    <dgm:cxn modelId="{50DFC5C1-2ABA-4617-9B59-2FA17599F925}" type="presParOf" srcId="{F9A0118C-EF52-40B8-8D2D-4CAE1B08D4B8}" destId="{EFCBD7C0-E8CF-4E75-85F6-F5D887A3D387}" srcOrd="0" destOrd="0" presId="urn:microsoft.com/office/officeart/2005/8/layout/orgChart1"/>
    <dgm:cxn modelId="{B8AD4250-11B3-4E91-B419-5F8F5B57B575}" type="presParOf" srcId="{F9A0118C-EF52-40B8-8D2D-4CAE1B08D4B8}" destId="{6001813C-B892-45E8-BADE-FB17BD060DF3}" srcOrd="1" destOrd="0" presId="urn:microsoft.com/office/officeart/2005/8/layout/orgChart1"/>
    <dgm:cxn modelId="{B64B632F-4E41-4093-A32F-5C0E8AEFECB1}" type="presParOf" srcId="{6001813C-B892-45E8-BADE-FB17BD060DF3}" destId="{A11DC1A7-5A32-48EE-85DB-47BECACB3CF3}" srcOrd="0" destOrd="0" presId="urn:microsoft.com/office/officeart/2005/8/layout/orgChart1"/>
    <dgm:cxn modelId="{3D28CE0C-2733-4C4F-BE4C-B9C10806E2DF}" type="presParOf" srcId="{A11DC1A7-5A32-48EE-85DB-47BECACB3CF3}" destId="{81C4FEE5-ADB6-4430-9E1B-44A0FA8E312D}" srcOrd="0" destOrd="0" presId="urn:microsoft.com/office/officeart/2005/8/layout/orgChart1"/>
    <dgm:cxn modelId="{5F039A27-CE9A-4725-92CA-85A96CA20839}" type="presParOf" srcId="{A11DC1A7-5A32-48EE-85DB-47BECACB3CF3}" destId="{CEDD36C3-B3C5-4215-BE55-CB01F75C109E}" srcOrd="1" destOrd="0" presId="urn:microsoft.com/office/officeart/2005/8/layout/orgChart1"/>
    <dgm:cxn modelId="{2C71A3C1-74ED-49A3-8AC0-93D88EFF3490}" type="presParOf" srcId="{6001813C-B892-45E8-BADE-FB17BD060DF3}" destId="{930ED91C-504A-4919-9F93-F3A1323A527A}" srcOrd="1" destOrd="0" presId="urn:microsoft.com/office/officeart/2005/8/layout/orgChart1"/>
    <dgm:cxn modelId="{AD9EC312-909F-4A55-80B0-C80EAAE1616C}" type="presParOf" srcId="{930ED91C-504A-4919-9F93-F3A1323A527A}" destId="{7404374D-8789-40C4-8434-4230FE86F83C}" srcOrd="0" destOrd="0" presId="urn:microsoft.com/office/officeart/2005/8/layout/orgChart1"/>
    <dgm:cxn modelId="{5D286C7F-2698-4F67-8302-0AA9395DF775}" type="presParOf" srcId="{930ED91C-504A-4919-9F93-F3A1323A527A}" destId="{63320CE0-56A2-4838-BA8C-27B2A644815B}" srcOrd="1" destOrd="0" presId="urn:microsoft.com/office/officeart/2005/8/layout/orgChart1"/>
    <dgm:cxn modelId="{D7B0E8E7-7E67-4D7C-8824-410EF54E051F}" type="presParOf" srcId="{63320CE0-56A2-4838-BA8C-27B2A644815B}" destId="{5240E5EA-5C0A-4E2C-BEBB-BE78DEAA0AE1}" srcOrd="0" destOrd="0" presId="urn:microsoft.com/office/officeart/2005/8/layout/orgChart1"/>
    <dgm:cxn modelId="{8B0FED7C-C0B2-43E9-B564-12D66F50BBB3}" type="presParOf" srcId="{5240E5EA-5C0A-4E2C-BEBB-BE78DEAA0AE1}" destId="{F1B6C466-6D43-4F9E-81A3-A2E3AFC87C4A}" srcOrd="0" destOrd="0" presId="urn:microsoft.com/office/officeart/2005/8/layout/orgChart1"/>
    <dgm:cxn modelId="{ADC907AE-3B3A-4B7F-8E98-ED7D367B73B3}" type="presParOf" srcId="{5240E5EA-5C0A-4E2C-BEBB-BE78DEAA0AE1}" destId="{F5180C29-632D-4C2C-AE92-13BF143D01D8}" srcOrd="1" destOrd="0" presId="urn:microsoft.com/office/officeart/2005/8/layout/orgChart1"/>
    <dgm:cxn modelId="{AAFF2E77-761B-429D-BB43-8A3414DEBA3B}" type="presParOf" srcId="{63320CE0-56A2-4838-BA8C-27B2A644815B}" destId="{21CD33EE-9050-4356-A17E-505840546A23}" srcOrd="1" destOrd="0" presId="urn:microsoft.com/office/officeart/2005/8/layout/orgChart1"/>
    <dgm:cxn modelId="{088EDB05-7E8B-459E-A504-40CA3F4766D9}" type="presParOf" srcId="{63320CE0-56A2-4838-BA8C-27B2A644815B}" destId="{8C39801C-1858-430B-A011-42022E9837CA}" srcOrd="2" destOrd="0" presId="urn:microsoft.com/office/officeart/2005/8/layout/orgChart1"/>
    <dgm:cxn modelId="{47ABB3CB-AAD4-41B1-879C-FA160CD89CCE}" type="presParOf" srcId="{930ED91C-504A-4919-9F93-F3A1323A527A}" destId="{AE3842B1-2868-4708-88EC-8B507A823392}" srcOrd="2" destOrd="0" presId="urn:microsoft.com/office/officeart/2005/8/layout/orgChart1"/>
    <dgm:cxn modelId="{951AFB75-404D-4517-9C1F-56936B74ED1A}" type="presParOf" srcId="{930ED91C-504A-4919-9F93-F3A1323A527A}" destId="{25BDEBFF-9120-4F66-A700-26A0A385FE15}" srcOrd="3" destOrd="0" presId="urn:microsoft.com/office/officeart/2005/8/layout/orgChart1"/>
    <dgm:cxn modelId="{FF6D12E4-C603-45A8-8CAC-4EC2DAF535D2}" type="presParOf" srcId="{25BDEBFF-9120-4F66-A700-26A0A385FE15}" destId="{8A4EE26A-F668-4D46-ADA3-98488E8DD824}" srcOrd="0" destOrd="0" presId="urn:microsoft.com/office/officeart/2005/8/layout/orgChart1"/>
    <dgm:cxn modelId="{FF36B9C1-98B2-43C0-8398-BAA1E74D0B23}" type="presParOf" srcId="{8A4EE26A-F668-4D46-ADA3-98488E8DD824}" destId="{EE5C41AB-3BCC-4C1E-9DC4-8B460B628061}" srcOrd="0" destOrd="0" presId="urn:microsoft.com/office/officeart/2005/8/layout/orgChart1"/>
    <dgm:cxn modelId="{10D5A021-91AF-4068-97E9-0A5C08015B0F}" type="presParOf" srcId="{8A4EE26A-F668-4D46-ADA3-98488E8DD824}" destId="{B02BD1DF-3D7F-4D6D-B4C5-B167E0FD0706}" srcOrd="1" destOrd="0" presId="urn:microsoft.com/office/officeart/2005/8/layout/orgChart1"/>
    <dgm:cxn modelId="{03FCAE19-5445-4E7A-82C8-EACDF916D68E}" type="presParOf" srcId="{25BDEBFF-9120-4F66-A700-26A0A385FE15}" destId="{B59A65E3-9336-4283-AB97-80EF63E44837}" srcOrd="1" destOrd="0" presId="urn:microsoft.com/office/officeart/2005/8/layout/orgChart1"/>
    <dgm:cxn modelId="{450C98FC-CF8D-4FE5-AFAD-D1887CCE140C}" type="presParOf" srcId="{B59A65E3-9336-4283-AB97-80EF63E44837}" destId="{446843CA-4A1B-4F4E-B591-2CD0F116B476}" srcOrd="0" destOrd="0" presId="urn:microsoft.com/office/officeart/2005/8/layout/orgChart1"/>
    <dgm:cxn modelId="{DFF6BC40-6A59-4A14-83E3-EEDD68F881F0}" type="presParOf" srcId="{B59A65E3-9336-4283-AB97-80EF63E44837}" destId="{FE67F66C-37CE-4B4F-9B1B-F3F4D37F87B6}" srcOrd="1" destOrd="0" presId="urn:microsoft.com/office/officeart/2005/8/layout/orgChart1"/>
    <dgm:cxn modelId="{1DA20A39-F38B-4A1D-A673-7A99AFA91C40}" type="presParOf" srcId="{FE67F66C-37CE-4B4F-9B1B-F3F4D37F87B6}" destId="{56956AD3-2523-4921-9930-A1861FEEDBC5}" srcOrd="0" destOrd="0" presId="urn:microsoft.com/office/officeart/2005/8/layout/orgChart1"/>
    <dgm:cxn modelId="{75E9960A-AB38-411C-A9F6-2260F3C0C993}" type="presParOf" srcId="{56956AD3-2523-4921-9930-A1861FEEDBC5}" destId="{A5FD35FA-8BF0-4A71-A9CB-DE83C328E174}" srcOrd="0" destOrd="0" presId="urn:microsoft.com/office/officeart/2005/8/layout/orgChart1"/>
    <dgm:cxn modelId="{E79EDBD0-B220-4535-80E1-B0353EAAAD0D}" type="presParOf" srcId="{56956AD3-2523-4921-9930-A1861FEEDBC5}" destId="{09108AFA-9709-4688-8623-5371E57B1E4B}" srcOrd="1" destOrd="0" presId="urn:microsoft.com/office/officeart/2005/8/layout/orgChart1"/>
    <dgm:cxn modelId="{D0C037DF-2338-4992-93F9-62CAAF19AEA3}" type="presParOf" srcId="{FE67F66C-37CE-4B4F-9B1B-F3F4D37F87B6}" destId="{762770F4-8BAD-4DF7-859D-186A999F34DB}" srcOrd="1" destOrd="0" presId="urn:microsoft.com/office/officeart/2005/8/layout/orgChart1"/>
    <dgm:cxn modelId="{3DD1AB45-1A72-4FC6-9B1F-0F4DA276A9B2}" type="presParOf" srcId="{762770F4-8BAD-4DF7-859D-186A999F34DB}" destId="{66FF9CB3-FA59-4837-AF41-C7CCF4695F43}" srcOrd="0" destOrd="0" presId="urn:microsoft.com/office/officeart/2005/8/layout/orgChart1"/>
    <dgm:cxn modelId="{5D6E36BA-E69E-46D8-A9EB-1CB987461080}" type="presParOf" srcId="{762770F4-8BAD-4DF7-859D-186A999F34DB}" destId="{33553CA1-5E60-44A1-94BE-931C5A01F746}" srcOrd="1" destOrd="0" presId="urn:microsoft.com/office/officeart/2005/8/layout/orgChart1"/>
    <dgm:cxn modelId="{7E5AF958-644B-412C-AEBB-282A774A0ACC}" type="presParOf" srcId="{33553CA1-5E60-44A1-94BE-931C5A01F746}" destId="{FF341E11-41D5-4BB4-A240-2F8579E413B3}" srcOrd="0" destOrd="0" presId="urn:microsoft.com/office/officeart/2005/8/layout/orgChart1"/>
    <dgm:cxn modelId="{3C508AD8-9F2E-4100-B960-2FB2E64813CF}" type="presParOf" srcId="{FF341E11-41D5-4BB4-A240-2F8579E413B3}" destId="{41FE5A73-222D-49AD-A5E3-C757B41B8079}" srcOrd="0" destOrd="0" presId="urn:microsoft.com/office/officeart/2005/8/layout/orgChart1"/>
    <dgm:cxn modelId="{0CD48B65-BEF6-48DC-A5A7-B18D77C1446D}" type="presParOf" srcId="{FF341E11-41D5-4BB4-A240-2F8579E413B3}" destId="{BD0E229D-F60F-45A9-843E-0428900E999D}" srcOrd="1" destOrd="0" presId="urn:microsoft.com/office/officeart/2005/8/layout/orgChart1"/>
    <dgm:cxn modelId="{636364D4-A187-4CE7-811A-BCD8D91DA533}" type="presParOf" srcId="{33553CA1-5E60-44A1-94BE-931C5A01F746}" destId="{9243031D-5DA1-4C4E-85C8-85CE03D149B4}" srcOrd="1" destOrd="0" presId="urn:microsoft.com/office/officeart/2005/8/layout/orgChart1"/>
    <dgm:cxn modelId="{23EE8B0D-57C1-428E-A6BD-0B115FEBB296}" type="presParOf" srcId="{9243031D-5DA1-4C4E-85C8-85CE03D149B4}" destId="{55140A03-9F14-46A9-9544-4CBC001BBED8}" srcOrd="0" destOrd="0" presId="urn:microsoft.com/office/officeart/2005/8/layout/orgChart1"/>
    <dgm:cxn modelId="{461D7D5B-1A43-45E8-8A3A-632E86350BB3}" type="presParOf" srcId="{9243031D-5DA1-4C4E-85C8-85CE03D149B4}" destId="{514AEB1E-658B-4EA3-B8CC-D7CC152EED67}" srcOrd="1" destOrd="0" presId="urn:microsoft.com/office/officeart/2005/8/layout/orgChart1"/>
    <dgm:cxn modelId="{808F150E-FDB8-475E-A63B-56C823FBA7AA}" type="presParOf" srcId="{514AEB1E-658B-4EA3-B8CC-D7CC152EED67}" destId="{03DADF97-759B-4BD7-A90D-E0FBA4E50B13}" srcOrd="0" destOrd="0" presId="urn:microsoft.com/office/officeart/2005/8/layout/orgChart1"/>
    <dgm:cxn modelId="{9082F40F-91A8-436C-923E-EA7FB93BD0ED}" type="presParOf" srcId="{03DADF97-759B-4BD7-A90D-E0FBA4E50B13}" destId="{DA69C82D-40D3-493E-B595-25B88641D299}" srcOrd="0" destOrd="0" presId="urn:microsoft.com/office/officeart/2005/8/layout/orgChart1"/>
    <dgm:cxn modelId="{C5FDE1D9-6997-4AC2-BC3D-E879102DD747}" type="presParOf" srcId="{03DADF97-759B-4BD7-A90D-E0FBA4E50B13}" destId="{24837105-66A4-4A27-A908-0669F2A0A889}" srcOrd="1" destOrd="0" presId="urn:microsoft.com/office/officeart/2005/8/layout/orgChart1"/>
    <dgm:cxn modelId="{0E3CB2D1-BEE6-474D-89A9-D183B9A6F683}" type="presParOf" srcId="{514AEB1E-658B-4EA3-B8CC-D7CC152EED67}" destId="{E3338797-6F61-4250-8B8B-09C401FADCC5}" srcOrd="1" destOrd="0" presId="urn:microsoft.com/office/officeart/2005/8/layout/orgChart1"/>
    <dgm:cxn modelId="{7123846F-51A4-419E-A281-C11B08FE5872}" type="presParOf" srcId="{E3338797-6F61-4250-8B8B-09C401FADCC5}" destId="{B05C1742-6712-4CD0-A620-29EA27814A36}" srcOrd="0" destOrd="0" presId="urn:microsoft.com/office/officeart/2005/8/layout/orgChart1"/>
    <dgm:cxn modelId="{943B6CAB-2156-484B-93C3-59D02BD4CF0A}" type="presParOf" srcId="{E3338797-6F61-4250-8B8B-09C401FADCC5}" destId="{A46A9F59-C8B7-4CEE-AD28-01AECE405B27}" srcOrd="1" destOrd="0" presId="urn:microsoft.com/office/officeart/2005/8/layout/orgChart1"/>
    <dgm:cxn modelId="{C33261A3-0D51-4B24-8303-650CD0D0330D}" type="presParOf" srcId="{A46A9F59-C8B7-4CEE-AD28-01AECE405B27}" destId="{7F0A4745-E68A-47EA-9145-3FBAF951EFB9}" srcOrd="0" destOrd="0" presId="urn:microsoft.com/office/officeart/2005/8/layout/orgChart1"/>
    <dgm:cxn modelId="{FE11EBB5-A311-4EED-9140-77600CAF0B2A}" type="presParOf" srcId="{7F0A4745-E68A-47EA-9145-3FBAF951EFB9}" destId="{A1AC119F-7B65-4705-8CA2-AB4675D53DF7}" srcOrd="0" destOrd="0" presId="urn:microsoft.com/office/officeart/2005/8/layout/orgChart1"/>
    <dgm:cxn modelId="{3ACAED42-D0B6-4D1F-98B2-F1DAE9F2E97D}" type="presParOf" srcId="{7F0A4745-E68A-47EA-9145-3FBAF951EFB9}" destId="{BAA7AF41-E2D9-45C6-9E66-DF96F6D2551D}" srcOrd="1" destOrd="0" presId="urn:microsoft.com/office/officeart/2005/8/layout/orgChart1"/>
    <dgm:cxn modelId="{5DFA1CB4-D74F-4006-BBFA-8ADC397C32B4}" type="presParOf" srcId="{A46A9F59-C8B7-4CEE-AD28-01AECE405B27}" destId="{83086192-F781-4B2B-A305-F7FEDD22F0EE}" srcOrd="1" destOrd="0" presId="urn:microsoft.com/office/officeart/2005/8/layout/orgChart1"/>
    <dgm:cxn modelId="{A8EDD4FE-458B-4B76-9323-19D233830093}" type="presParOf" srcId="{A46A9F59-C8B7-4CEE-AD28-01AECE405B27}" destId="{AAFED1E5-F1A6-41EF-ADEA-7CF908056A5F}" srcOrd="2" destOrd="0" presId="urn:microsoft.com/office/officeart/2005/8/layout/orgChart1"/>
    <dgm:cxn modelId="{5AD0A52F-3E91-4802-83BD-444A74C44D7D}" type="presParOf" srcId="{514AEB1E-658B-4EA3-B8CC-D7CC152EED67}" destId="{5C6FE5E5-8654-4A83-8254-2128257B5EA8}" srcOrd="2" destOrd="0" presId="urn:microsoft.com/office/officeart/2005/8/layout/orgChart1"/>
    <dgm:cxn modelId="{F9EF7918-732E-4CEE-8696-F756704F933D}" type="presParOf" srcId="{33553CA1-5E60-44A1-94BE-931C5A01F746}" destId="{B883511E-06F8-4585-AFA1-6C36DE356E74}" srcOrd="2" destOrd="0" presId="urn:microsoft.com/office/officeart/2005/8/layout/orgChart1"/>
    <dgm:cxn modelId="{73067525-8071-4CEE-8903-0DCCF21241DC}" type="presParOf" srcId="{FE67F66C-37CE-4B4F-9B1B-F3F4D37F87B6}" destId="{022742FF-E13B-41F6-9924-34B50730A05C}" srcOrd="2" destOrd="0" presId="urn:microsoft.com/office/officeart/2005/8/layout/orgChart1"/>
    <dgm:cxn modelId="{66DA35A6-7A53-425E-A66C-65573A3BDEC7}" type="presParOf" srcId="{25BDEBFF-9120-4F66-A700-26A0A385FE15}" destId="{9E5DDFAB-0DB0-406E-AF04-FAED2A24A615}" srcOrd="2" destOrd="0" presId="urn:microsoft.com/office/officeart/2005/8/layout/orgChart1"/>
    <dgm:cxn modelId="{3463B70E-B441-42D8-A875-3C81E5F19306}" type="presParOf" srcId="{6001813C-B892-45E8-BADE-FB17BD060DF3}" destId="{346FB713-C761-417F-91D8-193C3D3D79CE}" srcOrd="2" destOrd="0" presId="urn:microsoft.com/office/officeart/2005/8/layout/orgChart1"/>
    <dgm:cxn modelId="{4F5465D0-8636-4504-B16F-2829330AE081}" type="presParOf" srcId="{21EE26EF-80F4-476E-803A-292CDFEE921D}" destId="{E2089DE9-D9FD-4A3A-A134-F2DECA14BCA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43EF23-0DD1-44D7-ACC1-5ECBA44D9FF6}">
      <dsp:nvSpPr>
        <dsp:cNvPr id="0" name=""/>
        <dsp:cNvSpPr/>
      </dsp:nvSpPr>
      <dsp:spPr>
        <a:xfrm>
          <a:off x="6714630" y="4429140"/>
          <a:ext cx="321896" cy="9871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87148"/>
              </a:lnTo>
              <a:lnTo>
                <a:pt x="321896" y="98714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90B998-095C-415D-A824-50110E49662C}">
      <dsp:nvSpPr>
        <dsp:cNvPr id="0" name=""/>
        <dsp:cNvSpPr/>
      </dsp:nvSpPr>
      <dsp:spPr>
        <a:xfrm>
          <a:off x="7527300" y="2905497"/>
          <a:ext cx="91440" cy="4506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065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0CFCDB-AF0B-4BE4-ABF6-0C9F31B4A8FE}">
      <dsp:nvSpPr>
        <dsp:cNvPr id="0" name=""/>
        <dsp:cNvSpPr/>
      </dsp:nvSpPr>
      <dsp:spPr>
        <a:xfrm>
          <a:off x="7527300" y="1381854"/>
          <a:ext cx="91440" cy="4506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0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2BCCCE-8805-41A6-879E-9B7EF2044CFF}">
      <dsp:nvSpPr>
        <dsp:cNvPr id="0" name=""/>
        <dsp:cNvSpPr/>
      </dsp:nvSpPr>
      <dsp:spPr>
        <a:xfrm>
          <a:off x="4751062" y="1381854"/>
          <a:ext cx="225327" cy="987148"/>
        </a:xfrm>
        <a:custGeom>
          <a:avLst/>
          <a:gdLst/>
          <a:ahLst/>
          <a:cxnLst/>
          <a:rect l="0" t="0" r="0" b="0"/>
          <a:pathLst>
            <a:path>
              <a:moveTo>
                <a:pt x="225327" y="0"/>
              </a:moveTo>
              <a:lnTo>
                <a:pt x="225327" y="987148"/>
              </a:lnTo>
              <a:lnTo>
                <a:pt x="0" y="9871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0070ED-8174-464D-BE20-50F437E9C1A8}">
      <dsp:nvSpPr>
        <dsp:cNvPr id="0" name=""/>
        <dsp:cNvSpPr/>
      </dsp:nvSpPr>
      <dsp:spPr>
        <a:xfrm>
          <a:off x="1035723" y="1381854"/>
          <a:ext cx="91440" cy="45065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0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356850-64E3-414A-B7F3-8B90CA806366}">
      <dsp:nvSpPr>
        <dsp:cNvPr id="0" name=""/>
        <dsp:cNvSpPr/>
      </dsp:nvSpPr>
      <dsp:spPr>
        <a:xfrm>
          <a:off x="8455" y="308866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Hunyadi Marina nőtestvére</a:t>
          </a:r>
        </a:p>
      </dsp:txBody>
      <dsp:txXfrm>
        <a:off x="8455" y="308866"/>
        <a:ext cx="2145976" cy="1072988"/>
      </dsp:txXfrm>
    </dsp:sp>
    <dsp:sp modelId="{1B90CB23-E82B-4517-A4CC-890CAF221CDC}">
      <dsp:nvSpPr>
        <dsp:cNvPr id="0" name=""/>
        <dsp:cNvSpPr/>
      </dsp:nvSpPr>
      <dsp:spPr>
        <a:xfrm>
          <a:off x="8455" y="1832509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 err="1"/>
            <a:t>Mihnea</a:t>
          </a:r>
          <a:r>
            <a:rPr lang="hu-HU" sz="2500" kern="1200" dirty="0"/>
            <a:t> vajda</a:t>
          </a:r>
        </a:p>
      </dsp:txBody>
      <dsp:txXfrm>
        <a:off x="8455" y="1832509"/>
        <a:ext cx="2145976" cy="1072988"/>
      </dsp:txXfrm>
    </dsp:sp>
    <dsp:sp modelId="{C71AC3B1-9492-4F8F-AAE0-EBCA7AEA7CF3}">
      <dsp:nvSpPr>
        <dsp:cNvPr id="0" name=""/>
        <dsp:cNvSpPr/>
      </dsp:nvSpPr>
      <dsp:spPr>
        <a:xfrm>
          <a:off x="3903401" y="308866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Drakula</a:t>
          </a:r>
        </a:p>
      </dsp:txBody>
      <dsp:txXfrm>
        <a:off x="3903401" y="308866"/>
        <a:ext cx="2145976" cy="1072988"/>
      </dsp:txXfrm>
    </dsp:sp>
    <dsp:sp modelId="{974B82B2-1AE9-4325-BCA0-3205C278DAB2}">
      <dsp:nvSpPr>
        <dsp:cNvPr id="0" name=""/>
        <dsp:cNvSpPr/>
      </dsp:nvSpPr>
      <dsp:spPr>
        <a:xfrm>
          <a:off x="2605086" y="1832509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Szilágyi Jusztina</a:t>
          </a:r>
        </a:p>
      </dsp:txBody>
      <dsp:txXfrm>
        <a:off x="2605086" y="1832509"/>
        <a:ext cx="2145976" cy="1072988"/>
      </dsp:txXfrm>
    </dsp:sp>
    <dsp:sp modelId="{563C8DB0-97EE-4CE5-ADF7-CC6D5D2FF867}">
      <dsp:nvSpPr>
        <dsp:cNvPr id="0" name=""/>
        <dsp:cNvSpPr/>
      </dsp:nvSpPr>
      <dsp:spPr>
        <a:xfrm>
          <a:off x="6500032" y="308866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Hunyadi Marina</a:t>
          </a:r>
        </a:p>
      </dsp:txBody>
      <dsp:txXfrm>
        <a:off x="6500032" y="308866"/>
        <a:ext cx="2145976" cy="1072988"/>
      </dsp:txXfrm>
    </dsp:sp>
    <dsp:sp modelId="{A58C5ABD-1FF8-489D-ABB0-809BB5CA4143}">
      <dsp:nvSpPr>
        <dsp:cNvPr id="0" name=""/>
        <dsp:cNvSpPr/>
      </dsp:nvSpPr>
      <dsp:spPr>
        <a:xfrm>
          <a:off x="6500032" y="1832509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Oláh István</a:t>
          </a:r>
        </a:p>
      </dsp:txBody>
      <dsp:txXfrm>
        <a:off x="6500032" y="1832509"/>
        <a:ext cx="2145976" cy="1072988"/>
      </dsp:txXfrm>
    </dsp:sp>
    <dsp:sp modelId="{BDBF5AAF-5338-4099-AAD6-DA903E48F0BC}">
      <dsp:nvSpPr>
        <dsp:cNvPr id="0" name=""/>
        <dsp:cNvSpPr/>
      </dsp:nvSpPr>
      <dsp:spPr>
        <a:xfrm>
          <a:off x="6500032" y="3356152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Oláh Miklós</a:t>
          </a:r>
        </a:p>
      </dsp:txBody>
      <dsp:txXfrm>
        <a:off x="6500032" y="3356152"/>
        <a:ext cx="2145976" cy="1072988"/>
      </dsp:txXfrm>
    </dsp:sp>
    <dsp:sp modelId="{42641A99-144E-476D-9E86-A462C2692DE6}">
      <dsp:nvSpPr>
        <dsp:cNvPr id="0" name=""/>
        <dsp:cNvSpPr/>
      </dsp:nvSpPr>
      <dsp:spPr>
        <a:xfrm>
          <a:off x="7036526" y="4879795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/>
            <a:t>Esterházy Pál</a:t>
          </a:r>
        </a:p>
      </dsp:txBody>
      <dsp:txXfrm>
        <a:off x="7036526" y="4879795"/>
        <a:ext cx="2145976" cy="1072988"/>
      </dsp:txXfrm>
    </dsp:sp>
    <dsp:sp modelId="{01E0C874-2C36-4FDF-92D5-F2C711CD583F}">
      <dsp:nvSpPr>
        <dsp:cNvPr id="0" name=""/>
        <dsp:cNvSpPr/>
      </dsp:nvSpPr>
      <dsp:spPr>
        <a:xfrm>
          <a:off x="9096663" y="308866"/>
          <a:ext cx="2145976" cy="10729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kern="1200" dirty="0" err="1"/>
            <a:t>Mancila</a:t>
          </a:r>
          <a:r>
            <a:rPr lang="hu-HU" sz="2500" kern="1200" dirty="0"/>
            <a:t> de </a:t>
          </a:r>
          <a:r>
            <a:rPr lang="hu-HU" sz="2500" kern="1200" dirty="0" err="1"/>
            <a:t>Rabenstein</a:t>
          </a:r>
          <a:endParaRPr lang="hu-HU" sz="2500" kern="1200" dirty="0"/>
        </a:p>
      </dsp:txBody>
      <dsp:txXfrm>
        <a:off x="9096663" y="308866"/>
        <a:ext cx="2145976" cy="10729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C1742-6712-4CD0-A620-29EA27814A36}">
      <dsp:nvSpPr>
        <dsp:cNvPr id="0" name=""/>
        <dsp:cNvSpPr/>
      </dsp:nvSpPr>
      <dsp:spPr>
        <a:xfrm>
          <a:off x="4291930" y="5371688"/>
          <a:ext cx="264251" cy="6114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1481"/>
              </a:lnTo>
              <a:lnTo>
                <a:pt x="264251" y="6114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140A03-9F14-46A9-9544-4CBC001BBED8}">
      <dsp:nvSpPr>
        <dsp:cNvPr id="0" name=""/>
        <dsp:cNvSpPr/>
      </dsp:nvSpPr>
      <dsp:spPr>
        <a:xfrm>
          <a:off x="4776595" y="4430254"/>
          <a:ext cx="91440" cy="2784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4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FF9CB3-FA59-4837-AF41-C7CCF4695F43}">
      <dsp:nvSpPr>
        <dsp:cNvPr id="0" name=""/>
        <dsp:cNvSpPr/>
      </dsp:nvSpPr>
      <dsp:spPr>
        <a:xfrm>
          <a:off x="4776595" y="3488821"/>
          <a:ext cx="91440" cy="2784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4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6843CA-4A1B-4F4E-B591-2CD0F116B476}">
      <dsp:nvSpPr>
        <dsp:cNvPr id="0" name=""/>
        <dsp:cNvSpPr/>
      </dsp:nvSpPr>
      <dsp:spPr>
        <a:xfrm>
          <a:off x="4776595" y="2547387"/>
          <a:ext cx="91440" cy="2784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4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3842B1-2868-4708-88EC-8B507A823392}">
      <dsp:nvSpPr>
        <dsp:cNvPr id="0" name=""/>
        <dsp:cNvSpPr/>
      </dsp:nvSpPr>
      <dsp:spPr>
        <a:xfrm>
          <a:off x="4020107" y="1605953"/>
          <a:ext cx="802207" cy="2784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226"/>
              </a:lnTo>
              <a:lnTo>
                <a:pt x="802207" y="139226"/>
              </a:lnTo>
              <a:lnTo>
                <a:pt x="802207" y="2784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04374D-8789-40C4-8434-4230FE86F83C}">
      <dsp:nvSpPr>
        <dsp:cNvPr id="0" name=""/>
        <dsp:cNvSpPr/>
      </dsp:nvSpPr>
      <dsp:spPr>
        <a:xfrm>
          <a:off x="3217900" y="1605953"/>
          <a:ext cx="802207" cy="278452"/>
        </a:xfrm>
        <a:custGeom>
          <a:avLst/>
          <a:gdLst/>
          <a:ahLst/>
          <a:cxnLst/>
          <a:rect l="0" t="0" r="0" b="0"/>
          <a:pathLst>
            <a:path>
              <a:moveTo>
                <a:pt x="802207" y="0"/>
              </a:moveTo>
              <a:lnTo>
                <a:pt x="802207" y="139226"/>
              </a:lnTo>
              <a:lnTo>
                <a:pt x="0" y="139226"/>
              </a:lnTo>
              <a:lnTo>
                <a:pt x="0" y="27845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CBD7C0-E8CF-4E75-85F6-F5D887A3D387}">
      <dsp:nvSpPr>
        <dsp:cNvPr id="0" name=""/>
        <dsp:cNvSpPr/>
      </dsp:nvSpPr>
      <dsp:spPr>
        <a:xfrm>
          <a:off x="3974387" y="664520"/>
          <a:ext cx="91440" cy="27845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845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9BA7A-0BA3-4987-B229-E583A4503CD9}">
      <dsp:nvSpPr>
        <dsp:cNvPr id="0" name=""/>
        <dsp:cNvSpPr/>
      </dsp:nvSpPr>
      <dsp:spPr>
        <a:xfrm>
          <a:off x="3357126" y="1538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 dirty="0"/>
            <a:t>Drakula—Hunyadi Marina</a:t>
          </a:r>
        </a:p>
      </dsp:txBody>
      <dsp:txXfrm>
        <a:off x="3357126" y="1538"/>
        <a:ext cx="1325962" cy="662981"/>
      </dsp:txXfrm>
    </dsp:sp>
    <dsp:sp modelId="{81C4FEE5-ADB6-4430-9E1B-44A0FA8E312D}">
      <dsp:nvSpPr>
        <dsp:cNvPr id="0" name=""/>
        <dsp:cNvSpPr/>
      </dsp:nvSpPr>
      <dsp:spPr>
        <a:xfrm>
          <a:off x="3357126" y="942972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200" b="0" i="0" u="none" strike="noStrike" kern="1200" cap="none" normalizeH="0" baseline="0" dirty="0">
              <a:ln/>
              <a:effectLst/>
              <a:latin typeface="Arial" charset="0"/>
              <a:cs typeface="Arial" charset="0"/>
            </a:rPr>
            <a:t>Oláh István– Huszár Borbála</a:t>
          </a:r>
        </a:p>
      </dsp:txBody>
      <dsp:txXfrm>
        <a:off x="3357126" y="942972"/>
        <a:ext cx="1325962" cy="662981"/>
      </dsp:txXfrm>
    </dsp:sp>
    <dsp:sp modelId="{F1B6C466-6D43-4F9E-81A3-A2E3AFC87C4A}">
      <dsp:nvSpPr>
        <dsp:cNvPr id="0" name=""/>
        <dsp:cNvSpPr/>
      </dsp:nvSpPr>
      <dsp:spPr>
        <a:xfrm>
          <a:off x="2554918" y="1884406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200" b="0" i="0" u="none" strike="noStrike" kern="1200" cap="none" normalizeH="0" baseline="0">
              <a:ln/>
              <a:effectLst/>
              <a:latin typeface="Arial" charset="0"/>
              <a:cs typeface="Arial" charset="0"/>
            </a:rPr>
            <a:t>Oláh Miklós</a:t>
          </a:r>
          <a:endParaRPr kumimoji="0" lang="hu-HU" sz="1200" b="0" i="0" u="none" strike="noStrike" kern="1200" cap="none" normalizeH="0" baseline="0" dirty="0">
            <a:ln/>
            <a:effectLst/>
            <a:latin typeface="Arial" charset="0"/>
            <a:cs typeface="Arial" charset="0"/>
          </a:endParaRPr>
        </a:p>
      </dsp:txBody>
      <dsp:txXfrm>
        <a:off x="2554918" y="1884406"/>
        <a:ext cx="1325962" cy="662981"/>
      </dsp:txXfrm>
    </dsp:sp>
    <dsp:sp modelId="{EE5C41AB-3BCC-4C1E-9DC4-8B460B628061}">
      <dsp:nvSpPr>
        <dsp:cNvPr id="0" name=""/>
        <dsp:cNvSpPr/>
      </dsp:nvSpPr>
      <dsp:spPr>
        <a:xfrm>
          <a:off x="4159333" y="1884406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200" b="0" i="0" u="none" strike="noStrike" kern="1200" cap="none" normalizeH="0" baseline="0">
              <a:ln/>
              <a:effectLst/>
              <a:latin typeface="Arial" charset="0"/>
              <a:cs typeface="Arial" charset="0"/>
            </a:rPr>
            <a:t>Oláh Orsolya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200" b="0" i="0" u="none" strike="noStrike" kern="1200" cap="none" normalizeH="0" baseline="0">
              <a:ln/>
              <a:effectLst/>
              <a:latin typeface="Arial" charset="0"/>
              <a:cs typeface="Arial" charset="0"/>
            </a:rPr>
            <a:t>(1. Bona György)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hu-HU" sz="1200" b="0" i="0" u="none" strike="noStrike" kern="1200" cap="none" normalizeH="0" baseline="0">
              <a:ln/>
              <a:effectLst/>
              <a:latin typeface="Arial" charset="0"/>
              <a:cs typeface="Arial" charset="0"/>
            </a:rPr>
            <a:t>(2. Császár Kristóf)</a:t>
          </a:r>
          <a:endParaRPr kumimoji="0" lang="hu-HU" sz="1200" b="0" i="0" u="none" strike="noStrike" kern="1200" cap="none" normalizeH="0" baseline="0" dirty="0">
            <a:ln/>
            <a:effectLst/>
            <a:latin typeface="Arial" charset="0"/>
            <a:cs typeface="Arial" charset="0"/>
          </a:endParaRPr>
        </a:p>
      </dsp:txBody>
      <dsp:txXfrm>
        <a:off x="4159333" y="1884406"/>
        <a:ext cx="1325962" cy="662981"/>
      </dsp:txXfrm>
    </dsp:sp>
    <dsp:sp modelId="{A5FD35FA-8BF0-4A71-A9CB-DE83C328E174}">
      <dsp:nvSpPr>
        <dsp:cNvPr id="0" name=""/>
        <dsp:cNvSpPr/>
      </dsp:nvSpPr>
      <dsp:spPr>
        <a:xfrm>
          <a:off x="4159333" y="2825839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Oláh-Császár Miklós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(Zluny Anna)</a:t>
          </a:r>
          <a:endParaRPr lang="hu-HU" sz="1200" kern="1200" dirty="0"/>
        </a:p>
      </dsp:txBody>
      <dsp:txXfrm>
        <a:off x="4159333" y="2825839"/>
        <a:ext cx="1325962" cy="662981"/>
      </dsp:txXfrm>
    </dsp:sp>
    <dsp:sp modelId="{41FE5A73-222D-49AD-A5E3-C757B41B8079}">
      <dsp:nvSpPr>
        <dsp:cNvPr id="0" name=""/>
        <dsp:cNvSpPr/>
      </dsp:nvSpPr>
      <dsp:spPr>
        <a:xfrm>
          <a:off x="4159333" y="3767273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Oláh-Császár Orsolya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(Dersffy Ferenc)</a:t>
          </a:r>
          <a:endParaRPr lang="hu-HU" sz="1200" kern="1200" dirty="0"/>
        </a:p>
      </dsp:txBody>
      <dsp:txXfrm>
        <a:off x="4159333" y="3767273"/>
        <a:ext cx="1325962" cy="662981"/>
      </dsp:txXfrm>
    </dsp:sp>
    <dsp:sp modelId="{DA69C82D-40D3-493E-B595-25B88641D299}">
      <dsp:nvSpPr>
        <dsp:cNvPr id="0" name=""/>
        <dsp:cNvSpPr/>
      </dsp:nvSpPr>
      <dsp:spPr>
        <a:xfrm>
          <a:off x="4159333" y="4708707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Dersffy Orsolya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1. Mágócsy Ferenc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2. Esterházy Miklós</a:t>
          </a:r>
          <a:endParaRPr lang="hu-HU" sz="1200" kern="1200" dirty="0"/>
        </a:p>
      </dsp:txBody>
      <dsp:txXfrm>
        <a:off x="4159333" y="4708707"/>
        <a:ext cx="1325962" cy="662981"/>
      </dsp:txXfrm>
    </dsp:sp>
    <dsp:sp modelId="{A1AC119F-7B65-4705-8CA2-AB4675D53DF7}">
      <dsp:nvSpPr>
        <dsp:cNvPr id="0" name=""/>
        <dsp:cNvSpPr/>
      </dsp:nvSpPr>
      <dsp:spPr>
        <a:xfrm>
          <a:off x="4556181" y="5651679"/>
          <a:ext cx="1325962" cy="6629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Esterházy Miklós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200" kern="1200"/>
            <a:t>Nyáry Kisztina</a:t>
          </a:r>
          <a:endParaRPr lang="hu-HU" sz="1200" kern="1200" dirty="0"/>
        </a:p>
      </dsp:txBody>
      <dsp:txXfrm>
        <a:off x="4556181" y="5651679"/>
        <a:ext cx="1325962" cy="662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B25A9EB-E98B-20FF-A0D9-195C133324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CCF6A14-0883-A9A4-139E-0EDFB6CC7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2435D42-948D-8207-25BD-C3B71C04C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4D6DB19-E6E7-2AA8-23CF-2D4EA2B53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85480430-3BBD-33EF-C462-A21623089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242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802A83A-9423-6A98-1BE1-CA0E4C815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A11CD3F-C7CF-EBD1-6790-E369DD532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F91491-B7BB-E2FD-D69C-03D12E88A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D9BD9F6-5DE6-D745-AB13-932C037D7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4B942B5-585A-836A-C7D2-B5796D0CC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4289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42BA1F3-C272-E757-3ED6-36487A1A3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8221F6C-1D97-A891-6A14-A2B1FAE28A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E2F59B-F6E1-6116-DEF4-3965C743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603644C-19FB-45D9-88CB-61DA9D342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399075-E84C-5A34-B0F8-64C76CC39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5504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A11654D-5E0E-0A73-96BC-4A8A26D0E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22F1DBDC-1537-8B1C-8A9F-2205C25703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5A5FE43C-EFE3-4380-A608-7C5675597BE4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723F160-E184-8F61-023B-5BF4618B183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242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627577-2BDA-5D4B-3DD7-683A1B90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7D8042-6AB7-FD12-832D-A8B0D6402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F762E4F-EDA7-C911-0251-464113550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FECBC97-BB65-38BF-D0F7-C04ED3466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BB4A97E-96E8-3A77-7E99-81B58D80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1855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6BDA516-C2AF-2E27-8288-D2E59E61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F7261E4B-1054-AE1E-922E-41543B286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43F9D7C-786C-14FE-AC8C-165685CDC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83E6B33-D077-24FC-BEA1-8FCF9985F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466DF75F-C880-EAA3-2C26-7BC08D4F1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6115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D8EF82-B702-62CC-3B8A-A9A093587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4FD298A-1AE8-8947-3740-7447F100B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91FFE97A-7860-42B7-1C09-B8709E3B20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FC8ABA4-27AE-2C87-2F91-A1FC37301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022B155-F504-7109-02D6-545E9CCB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B672C1E-A23B-3967-17F2-00CF93F7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401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FDAE58-E11E-EDB3-140D-FC11BD6A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6E778B0C-8CA4-65A5-53D8-E3761FDC1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41B8F4A-105E-7B13-883D-96A1685DA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2BF25528-E14C-3B09-B735-7A2B78BEF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88F31B2F-EC4E-01D9-ED3E-33CBF2687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42D2AFBF-CE21-5E94-55BC-3D256D5F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9CA0A20-329D-7F58-E71D-5D0E7606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D48F58E-57CA-61E5-AA54-4D42872F7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7166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A655E42-50BA-518E-D7AC-6C4A33B02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770D45C7-3608-4851-21CE-466162F11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4E9454A-EBB0-4640-2D1A-062A314AA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C426A5C-1BC8-A5E0-CEDB-B00A07BE8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8152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5089DFEB-891D-A6DC-FB95-A433F9878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4A89EA6B-B563-B4DA-5FFB-E0EC79B5D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7F5CBFC-4938-23B6-FBC6-97C12F69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579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35627F-C40E-697E-D8ED-DB27D8E9B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09A1A78D-8C2C-852C-A09F-92991ACD7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B6BA52B-D5E8-4BD8-BA97-F2B0C0458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A93F4A34-522C-8AC3-28CE-87E2F6868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B61708B-F08C-FB2C-EB33-38B0D344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389CD80-7565-B25F-BA42-EA2E93532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7243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B7A7EB8-6E27-00EF-31D0-415C4245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FC54C983-F53B-FD18-78C2-945F5C384D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FA86F0F3-004D-AE1B-9B6A-0179C5549B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CD64315-3833-9D77-791B-47FDCE85E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B86F966E-3DCA-EFEA-5D61-4B2811CF3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E59C995-41D8-33C7-DBC8-97B8DB51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5775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304DB46B-1DCF-473C-97F8-640374F45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62D23AC-DBD0-D35B-2945-98793388F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BD6507A-307A-8878-62A4-F49CBFCC0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29E11-5FC2-40E0-BD8A-BB03E6BA21AC}" type="datetimeFigureOut">
              <a:rPr lang="hu-HU" smtClean="0"/>
              <a:t>2023. 04. 17.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6ABB9D6-DE6A-C8F9-8343-3A9D8769C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749EB7C-3CE7-B340-AC39-94EC8CC43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5A6F6-4230-4AD6-8078-6C12531986A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798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9AAC3C-7906-9C55-5757-39829473F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0" lang="hu-HU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vajda, a király és a nádor. (Drakula, Mátyás király, Esterházy Pál és egy </a:t>
            </a:r>
            <a:r>
              <a:rPr kumimoji="0" lang="hu-HU" sz="4000" b="1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Netflix</a:t>
            </a:r>
            <a:r>
              <a:rPr kumimoji="0" lang="hu-HU" sz="4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-sorozat)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B4F73BF-AAEB-5A91-5640-1936041DB6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Nagy Levente</a:t>
            </a:r>
          </a:p>
        </p:txBody>
      </p:sp>
    </p:spTree>
    <p:extLst>
      <p:ext uri="{BB962C8B-B14F-4D97-AF65-F5344CB8AC3E}">
        <p14:creationId xmlns:p14="http://schemas.microsoft.com/office/powerpoint/2010/main" val="2582100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015F0061-B9BF-9584-5D59-0A40789F558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81200" y="1"/>
            <a:ext cx="8229600" cy="764704"/>
          </a:xfrm>
        </p:spPr>
        <p:txBody>
          <a:bodyPr/>
          <a:lstStyle/>
          <a:p>
            <a:r>
              <a:rPr lang="hu-HU" altLang="hu-HU" sz="2000" dirty="0">
                <a:latin typeface="Arial" panose="020B0604020202020204" pitchFamily="34" charset="0"/>
              </a:rPr>
              <a:t>Drakulától Esterházy Pálig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FE4E7C5-4023-A6B9-4BC7-22FE87F13A67}"/>
              </a:ext>
            </a:extLst>
          </p:cNvPr>
          <p:cNvGraphicFramePr/>
          <p:nvPr/>
        </p:nvGraphicFramePr>
        <p:xfrm>
          <a:off x="1828800" y="543339"/>
          <a:ext cx="8371706" cy="6314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526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Cím 1">
            <a:extLst>
              <a:ext uri="{FF2B5EF4-FFF2-40B4-BE49-F238E27FC236}">
                <a16:creationId xmlns:a16="http://schemas.microsoft.com/office/drawing/2014/main" id="{31A14C9D-9D3D-7E11-77DF-5A84092F2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-178551"/>
            <a:ext cx="10972800" cy="1417638"/>
          </a:xfrm>
        </p:spPr>
        <p:txBody>
          <a:bodyPr/>
          <a:lstStyle/>
          <a:p>
            <a:pPr eaLnBrk="1" hangingPunct="1"/>
            <a:r>
              <a:rPr lang="hu-HU" altLang="hu-HU" sz="2800" dirty="0"/>
              <a:t>Drakula és Oláh Miklós( 1493-1568) a </a:t>
            </a:r>
            <a:r>
              <a:rPr lang="hu-HU" altLang="hu-HU" sz="2800" dirty="0" err="1"/>
              <a:t>fraknói</a:t>
            </a:r>
            <a:r>
              <a:rPr lang="hu-HU" altLang="hu-HU" sz="2800" dirty="0"/>
              <a:t> ősgalériában</a:t>
            </a:r>
            <a:br>
              <a:rPr lang="hu-HU" altLang="hu-HU" sz="2800" dirty="0"/>
            </a:br>
            <a:r>
              <a:rPr lang="hu-HU" altLang="hu-HU" sz="2800" dirty="0"/>
              <a:t>(1660-1700)</a:t>
            </a:r>
          </a:p>
        </p:txBody>
      </p:sp>
      <p:pic>
        <p:nvPicPr>
          <p:cNvPr id="4099" name="Tartalom helye 3">
            <a:extLst>
              <a:ext uri="{FF2B5EF4-FFF2-40B4-BE49-F238E27FC236}">
                <a16:creationId xmlns:a16="http://schemas.microsoft.com/office/drawing/2014/main" id="{50434DEC-EC84-4DD4-527A-61C5AAD4CA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304" y="1239087"/>
            <a:ext cx="3313043" cy="5575848"/>
          </a:xfr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EC1C040-1E26-CFA8-9C0B-B2A2AF2F4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924" y="1239087"/>
            <a:ext cx="3569462" cy="578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1950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8A7B424-F02D-5CC6-C0C6-2059CE8F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017"/>
            <a:ext cx="10186021" cy="656775"/>
          </a:xfrm>
        </p:spPr>
        <p:txBody>
          <a:bodyPr>
            <a:normAutofit/>
          </a:bodyPr>
          <a:lstStyle/>
          <a:p>
            <a:r>
              <a:rPr lang="hu-HU" sz="2400" b="1" dirty="0"/>
              <a:t>A hírek szárnyra kelnek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A1F282C-2256-1325-8DFC-150765D66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762793"/>
            <a:ext cx="5157787" cy="823912"/>
          </a:xfrm>
        </p:spPr>
        <p:txBody>
          <a:bodyPr/>
          <a:lstStyle/>
          <a:p>
            <a:r>
              <a:rPr lang="hu-HU" dirty="0"/>
              <a:t>Nyugat-európai hagyomány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ADE48CBA-57A7-4EAE-4FE4-BE07651D6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618" y="2054087"/>
            <a:ext cx="5281958" cy="4135576"/>
          </a:xfrm>
        </p:spPr>
        <p:txBody>
          <a:bodyPr>
            <a:normAutofit fontScale="77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3000" dirty="0">
                <a:solidFill>
                  <a:prstClr val="black"/>
                </a:solidFill>
                <a:latin typeface="Calibri"/>
              </a:rPr>
              <a:t>Sankt </a:t>
            </a:r>
            <a:r>
              <a:rPr lang="hu-HU" sz="3000" dirty="0" err="1">
                <a:solidFill>
                  <a:prstClr val="black"/>
                </a:solidFill>
                <a:latin typeface="Calibri"/>
              </a:rPr>
              <a:t>Gallen</a:t>
            </a:r>
            <a:r>
              <a:rPr lang="hu-HU" sz="3000" dirty="0">
                <a:solidFill>
                  <a:prstClr val="black"/>
                </a:solidFill>
                <a:latin typeface="Calibri"/>
              </a:rPr>
              <a:t>-i kézirat 1462. novembere előtt, (talán), német, </a:t>
            </a:r>
            <a:r>
              <a:rPr lang="hu-HU" sz="3000" dirty="0" err="1">
                <a:solidFill>
                  <a:prstClr val="black"/>
                </a:solidFill>
                <a:latin typeface="Calibri"/>
              </a:rPr>
              <a:t>Stiftsbibliothek</a:t>
            </a:r>
            <a:r>
              <a:rPr lang="hu-HU" sz="3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hu-HU" sz="3000" dirty="0" err="1">
                <a:solidFill>
                  <a:prstClr val="black"/>
                </a:solidFill>
                <a:latin typeface="Calibri"/>
              </a:rPr>
              <a:t>Cod</a:t>
            </a:r>
            <a:r>
              <a:rPr lang="hu-HU" sz="30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hu-HU" sz="3000" dirty="0" err="1">
                <a:solidFill>
                  <a:prstClr val="black"/>
                </a:solidFill>
                <a:latin typeface="Calibri"/>
              </a:rPr>
              <a:t>Sang</a:t>
            </a:r>
            <a:r>
              <a:rPr lang="hu-HU" sz="3000" dirty="0">
                <a:solidFill>
                  <a:prstClr val="black"/>
                </a:solidFill>
                <a:latin typeface="Calibri"/>
              </a:rPr>
              <a:t>. 806.</a:t>
            </a:r>
            <a:endParaRPr kumimoji="0" lang="hu-HU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Janus Pannonius, 1462 december (latin)</a:t>
            </a:r>
          </a:p>
          <a:p>
            <a:pPr marL="342900" indent="-342900">
              <a:lnSpc>
                <a:spcPct val="100000"/>
              </a:lnSpc>
              <a:spcBef>
                <a:spcPct val="20000"/>
              </a:spcBef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Michael </a:t>
            </a:r>
            <a:r>
              <a:rPr kumimoji="0" lang="hu-HU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Beheim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Von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ainen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Wutrich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hiess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Trakle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Waida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von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der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Walachei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Bécs-Bécsújhely, 1463.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Piccolomini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Comentarii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1464. augusztus 14. előtt (latin)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Thomas </a:t>
            </a:r>
            <a:r>
              <a:rPr kumimoji="0" lang="hu-HU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Ebendorfer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1464. január 12. előtt (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Chronica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u-HU" sz="3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Rerum</a:t>
            </a:r>
            <a:r>
              <a:rPr kumimoji="0" lang="hu-HU" sz="3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Romanorum</a:t>
            </a:r>
            <a:r>
              <a:rPr kumimoji="0" lang="hu-H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55073CE-064F-BFFA-9751-0D968EE20C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762793"/>
            <a:ext cx="5157787" cy="823912"/>
          </a:xfrm>
        </p:spPr>
        <p:txBody>
          <a:bodyPr/>
          <a:lstStyle/>
          <a:p>
            <a:r>
              <a:rPr lang="hu-HU" dirty="0"/>
              <a:t>Balkáni hagyomány (bizánci, oszmán)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41AB5AFE-5A15-EE12-1070-230929EA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054087"/>
            <a:ext cx="5380382" cy="426809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Dukasz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(1400-1470),</a:t>
            </a:r>
          </a:p>
          <a:p>
            <a:pPr marL="0" indent="0">
              <a:buNone/>
            </a:pP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Laonikosz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Khalkokondülész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(1423-1490)</a:t>
            </a:r>
          </a:p>
          <a:p>
            <a:pPr marL="0" indent="0">
              <a:buNone/>
            </a:pP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Kritobulosz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(1410-1470) </a:t>
            </a:r>
          </a:p>
          <a:p>
            <a:pPr marL="0" indent="0">
              <a:buNone/>
            </a:pPr>
            <a:endParaRPr lang="hu-HU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Neszri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(1480-1500)</a:t>
            </a:r>
          </a:p>
          <a:p>
            <a:pPr marL="0" indent="0">
              <a:buNone/>
            </a:pP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Turszun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bég (1480-1500), 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Kaz</a:t>
            </a:r>
            <a:r>
              <a:rPr lang="ro-RO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î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kl</a:t>
            </a:r>
            <a:r>
              <a:rPr lang="ro-RO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î</a:t>
            </a:r>
          </a:p>
          <a:p>
            <a:pPr marL="0" indent="0">
              <a:buNone/>
            </a:pP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Kemálpasazádé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1533-1534</a:t>
            </a:r>
          </a:p>
          <a:p>
            <a:pPr marL="0" indent="0">
              <a:buNone/>
            </a:pPr>
            <a:endParaRPr lang="hu-H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5860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/>
          </a:bodyPr>
          <a:lstStyle/>
          <a:p>
            <a:r>
              <a:rPr lang="hu-HU" sz="2000" b="1" dirty="0" err="1"/>
              <a:t>Drakula</a:t>
            </a:r>
            <a:r>
              <a:rPr lang="hu-HU" sz="2000" b="1" dirty="0"/>
              <a:t> levelének átírása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dirty="0" err="1"/>
              <a:t>Ebendorfer</a:t>
            </a:r>
            <a:r>
              <a:rPr lang="hu-HU" dirty="0"/>
              <a:t>: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Ezután </a:t>
            </a:r>
            <a:r>
              <a:rPr lang="hu-HU" dirty="0" err="1"/>
              <a:t>Drakula</a:t>
            </a:r>
            <a:r>
              <a:rPr lang="hu-HU" dirty="0"/>
              <a:t> Nikápolyba ment, ahol huszonötezer embert megölt, </a:t>
            </a:r>
            <a:r>
              <a:rPr lang="hu-HU" b="1" dirty="0"/>
              <a:t>köztük a legszebb nőket is, pedig katonái közül néhányan kérték, hogy azokat feleségül vehessék. De a vajda azokat a nőkkel együtt miszlikbe vágatta.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19800" y="1196753"/>
            <a:ext cx="4191000" cy="492941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u-HU" b="1" dirty="0" err="1"/>
              <a:t>Piccolomini</a:t>
            </a:r>
            <a:r>
              <a:rPr lang="hu-HU" dirty="0"/>
              <a:t>: 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/>
              <a:t>1462-ben követelte tőle az adót a török császár, akinek hűbérese volt. Erre ígéretet tett, hogy elmegy Drinápolyba, s magával viszi az adót; és hogy biztonságban </a:t>
            </a:r>
            <a:r>
              <a:rPr lang="hu-HU" dirty="0" err="1"/>
              <a:t>utazhassék</a:t>
            </a:r>
            <a:r>
              <a:rPr lang="hu-HU" dirty="0"/>
              <a:t>, menlevelet kért az egyes helyi elöljárókhoz. Ezt meg is kapta. Miután azonban seregével átkelt a befagyott Dunán, a fogadására siető török elöljárókat kardélre hányta, majd végigportyázván a vidéket több mint huszonötezer férfit és nőt gyilkolt le. A leggyönyörűbb lányok is áldozatul estek kegyetlenkedéseinek, pedig a </a:t>
            </a:r>
            <a:r>
              <a:rPr lang="hu-HU" dirty="0" err="1"/>
              <a:t>vlachok</a:t>
            </a:r>
            <a:r>
              <a:rPr lang="hu-HU" dirty="0"/>
              <a:t> könyörögtek, hadd vehessék őket feleségül.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17206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2F9D776-C6D5-F462-5ADE-120D70FB1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2076"/>
            <a:ext cx="10972800" cy="639761"/>
          </a:xfrm>
        </p:spPr>
        <p:txBody>
          <a:bodyPr>
            <a:normAutofit/>
          </a:bodyPr>
          <a:lstStyle/>
          <a:p>
            <a:endParaRPr lang="hu-HU" sz="18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4E13F227-D064-524D-1ABE-036266007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731837"/>
            <a:ext cx="4943061" cy="639761"/>
          </a:xfrm>
        </p:spPr>
        <p:txBody>
          <a:bodyPr/>
          <a:lstStyle/>
          <a:p>
            <a:r>
              <a:rPr lang="hu-HU" dirty="0" err="1"/>
              <a:t>Beheim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22E6CF0E-0099-20CD-A710-5D752AC779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„Kedvére volt s kedvére tett,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 kiomló vért nézhetett,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hiszen szokása volt az,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hogy friss vérben mosott kezet,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mit, ha asztalnál épp evett,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előre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odahordat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.”</a:t>
            </a:r>
          </a:p>
          <a:p>
            <a:pPr marL="0" indent="0">
              <a:buNone/>
            </a:pP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6EC87209-9436-1B15-B8EA-C25B6BD7E4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887897"/>
            <a:ext cx="5102087" cy="483702"/>
          </a:xfrm>
        </p:spPr>
        <p:txBody>
          <a:bodyPr/>
          <a:lstStyle/>
          <a:p>
            <a:r>
              <a:rPr lang="hu-HU" dirty="0"/>
              <a:t>Röplap: Strasbourg, 1500</a:t>
            </a:r>
          </a:p>
        </p:txBody>
      </p:sp>
      <p:pic>
        <p:nvPicPr>
          <p:cNvPr id="16" name="Tartalom helye 15">
            <a:extLst>
              <a:ext uri="{FF2B5EF4-FFF2-40B4-BE49-F238E27FC236}">
                <a16:creationId xmlns:a16="http://schemas.microsoft.com/office/drawing/2014/main" id="{3920A775-06F3-E9DB-75FB-F46B64D189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445444" y="1669774"/>
            <a:ext cx="355940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34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03AA8D-5A1D-42C5-934D-877DF5D5C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5924"/>
            <a:ext cx="10972800" cy="595912"/>
          </a:xfrm>
        </p:spPr>
        <p:txBody>
          <a:bodyPr>
            <a:normAutofit fontScale="90000"/>
          </a:bodyPr>
          <a:lstStyle/>
          <a:p>
            <a:r>
              <a:rPr lang="ro-RO" sz="2000" b="1" dirty="0"/>
              <a:t>Drakula Pilátus szerepében, oltárkép</a:t>
            </a:r>
            <a:br>
              <a:rPr lang="ro-RO" sz="2000" b="1" dirty="0"/>
            </a:br>
            <a:r>
              <a:rPr lang="pt-BR" sz="2000" b="1" dirty="0"/>
              <a:t>Maria am Gestade</a:t>
            </a:r>
            <a:r>
              <a:rPr lang="hu-HU" sz="2000" b="1" dirty="0"/>
              <a:t> templom</a:t>
            </a:r>
            <a:r>
              <a:rPr lang="pt-BR" sz="2000" b="1" dirty="0"/>
              <a:t>, </a:t>
            </a:r>
            <a:r>
              <a:rPr lang="hu-HU" sz="2000" b="1" dirty="0"/>
              <a:t>Bécs</a:t>
            </a:r>
            <a:r>
              <a:rPr lang="ro-RO" sz="2000" b="1" dirty="0"/>
              <a:t> (</a:t>
            </a:r>
            <a:r>
              <a:rPr lang="pt-BR" sz="2000" b="1" dirty="0"/>
              <a:t>1460-1470</a:t>
            </a:r>
            <a:r>
              <a:rPr lang="ro-RO" sz="2000" b="1" dirty="0"/>
              <a:t>)</a:t>
            </a:r>
            <a:endParaRPr lang="hu-HU" sz="2000" b="1" dirty="0"/>
          </a:p>
        </p:txBody>
      </p:sp>
      <p:pic>
        <p:nvPicPr>
          <p:cNvPr id="6" name="Tartalom helye 5" descr="A képen szöveg, személy, csoport, tömeg látható&#10;&#10;Automatikusan generált leírás">
            <a:extLst>
              <a:ext uri="{FF2B5EF4-FFF2-40B4-BE49-F238E27FC236}">
                <a16:creationId xmlns:a16="http://schemas.microsoft.com/office/drawing/2014/main" id="{4FD4E77B-1BD9-4BAC-B207-D7027D0E69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47" y="944322"/>
            <a:ext cx="4487389" cy="5777754"/>
          </a:xfr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AB6FFD20-B24E-4060-8E51-CF1797FF3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2649" y="1544595"/>
            <a:ext cx="4909751" cy="4581569"/>
          </a:xfrm>
        </p:spPr>
        <p:txBody>
          <a:bodyPr>
            <a:normAutofit fontScale="92500" lnSpcReduction="20000"/>
          </a:bodyPr>
          <a:lstStyle/>
          <a:p>
            <a:pPr indent="0" algn="just">
              <a:buNone/>
            </a:pP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„Pilátus feliratot is készített és rátétette a keresztre. Ez volt ráírva: A NÁZÁRETI JÉZUS, A ZSIDÓK KIÁRLYA. A zsidók közül sokan olvasták ezt a feliratot, mely héberül, latinul és görögül volt írva, ugyanis közel volt a városhoz az a hely, ahol megfeszítették Jézust.  A zsidók főpapjai akkor szóltak Pilátusnak: ne azt írd a zsidók királya, hanem ahogyan ő mondta: A zsidók királya vagyok. Pilátus így válaszolt: amit megírtam, megírtam</a:t>
            </a:r>
            <a:r>
              <a:rPr lang="hu-H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(</a:t>
            </a:r>
            <a:r>
              <a:rPr lang="hu-HU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Jn</a:t>
            </a:r>
            <a:r>
              <a:rPr lang="hu-H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19, 19-22).</a:t>
            </a:r>
          </a:p>
          <a:p>
            <a:pPr marL="0" indent="0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78025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ím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64973"/>
          </a:xfrm>
        </p:spPr>
        <p:txBody>
          <a:bodyPr>
            <a:normAutofit fontScale="90000"/>
          </a:bodyPr>
          <a:lstStyle/>
          <a:p>
            <a:r>
              <a:rPr lang="hu-HU" altLang="hu-HU" sz="2700" b="1" dirty="0">
                <a:latin typeface="+mn-lt"/>
              </a:rPr>
              <a:t>Krisztus Pilátus előtt, 1460-1465, Ljubljana, </a:t>
            </a:r>
            <a:r>
              <a:rPr lang="hu-HU" altLang="hu-HU" sz="2700" b="1" dirty="0" err="1">
                <a:latin typeface="+mn-lt"/>
              </a:rPr>
              <a:t>Narodna</a:t>
            </a:r>
            <a:r>
              <a:rPr lang="hu-HU" altLang="hu-HU" sz="2700" b="1" dirty="0">
                <a:latin typeface="+mn-lt"/>
              </a:rPr>
              <a:t> galerija</a:t>
            </a:r>
            <a:br>
              <a:rPr lang="hu-HU" altLang="hu-HU" sz="2700" b="1" dirty="0">
                <a:latin typeface="+mn-lt"/>
              </a:rPr>
            </a:b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Piero della Francesca, </a:t>
            </a:r>
            <a:r>
              <a:rPr kumimoji="0" lang="it-IT" sz="27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Flagellazione</a:t>
            </a:r>
            <a:r>
              <a:rPr kumimoji="0" lang="it-IT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1459 Galleria Nazionale delle Marche, Urbino</a:t>
            </a:r>
            <a:b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hu-HU" altLang="hu-HU" sz="3000" b="1" dirty="0"/>
          </a:p>
        </p:txBody>
      </p:sp>
      <p:pic>
        <p:nvPicPr>
          <p:cNvPr id="7171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0" y="1609572"/>
            <a:ext cx="3538330" cy="5248428"/>
          </a:xfr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3F2CEF16-7386-704D-C421-2616269EA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387" y="1690688"/>
            <a:ext cx="6753761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3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B8A54DA-5D3E-C1E8-A29E-7EC8F4FB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7"/>
            <a:ext cx="10515600" cy="795131"/>
          </a:xfrm>
        </p:spPr>
        <p:txBody>
          <a:bodyPr>
            <a:normAutofit/>
          </a:bodyPr>
          <a:lstStyle/>
          <a:p>
            <a:pPr algn="ctr"/>
            <a:r>
              <a:rPr lang="hu-HU" sz="2400" b="1" dirty="0"/>
              <a:t>A propaganda hatalma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36AE65BA-F9E8-D912-9453-D77F3BFB2F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dirty="0"/>
              <a:t>A katolikus vallásért harcoló </a:t>
            </a:r>
            <a:r>
              <a:rPr lang="hu-HU" dirty="0" err="1"/>
              <a:t>Vladból</a:t>
            </a:r>
            <a:r>
              <a:rPr lang="hu-HU" dirty="0"/>
              <a:t> lesz:</a:t>
            </a:r>
          </a:p>
          <a:p>
            <a:pPr>
              <a:buFontTx/>
              <a:buChar char="-"/>
            </a:pPr>
            <a:r>
              <a:rPr lang="hu-HU" dirty="0"/>
              <a:t>keresztényüldöző</a:t>
            </a:r>
          </a:p>
          <a:p>
            <a:pPr>
              <a:buFontTx/>
              <a:buChar char="-"/>
            </a:pPr>
            <a:r>
              <a:rPr lang="hu-HU" dirty="0"/>
              <a:t>a kereszténység árulója</a:t>
            </a:r>
          </a:p>
          <a:p>
            <a:pPr>
              <a:buFontTx/>
              <a:buChar char="-"/>
            </a:pPr>
            <a:r>
              <a:rPr lang="hu-HU" dirty="0"/>
              <a:t>a propaganda központja Bécs</a:t>
            </a:r>
          </a:p>
          <a:p>
            <a:pPr>
              <a:buFontTx/>
              <a:buChar char="-"/>
            </a:pPr>
            <a:r>
              <a:rPr lang="hu-HU" dirty="0"/>
              <a:t>Mozgatói: bécsi szász diákok+ Michael </a:t>
            </a:r>
            <a:r>
              <a:rPr lang="hu-HU" dirty="0" err="1"/>
              <a:t>Beheim</a:t>
            </a:r>
            <a:r>
              <a:rPr lang="hu-HU"/>
              <a:t> 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DA60C94E-0E42-AC4D-CD67-CF21A5EC810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indent="0" algn="just">
              <a:buNone/>
            </a:pP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„Alázatosan kérem tehát Nagyságodat, hogy ne tekintsd eltévelyedésemet és súlyos vétkemet, hiszen oktalanságomban vétkeztem ellened s cselekedtem gonoszságot a földeden -, hanem könyörüljön meg rajtam kegyességed, s engedje meg, hogy elküldhessem hozzád követeimet. Ismerem Erdély egész területét és egész Magyarországot, tapasztalatokat szereztem földjéről és belső helyzetéről egyaránt. Ha Császári Nagyságod beleegyezik, vétkemért engesztelésül Erdély egész földjét a kezedbe helyezhetem; ha pedig azt birtokba vetted, már egész Magyarországot hatalmad alá vetheted. már egész Magyarországot hatalmad alá vetheted. A továbbiakat követeim fogják ismertetni </a:t>
            </a:r>
            <a:r>
              <a:rPr lang="hu-HU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elötted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  <a:p>
            <a:pPr indent="0" algn="just">
              <a:buNone/>
            </a:pPr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hu-HU" sz="1800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Vlad</a:t>
            </a:r>
            <a:r>
              <a:rPr lang="hu-HU" sz="18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levele II. Mohamednek, </a:t>
            </a:r>
            <a:r>
              <a:rPr lang="hu-H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1462. november 7)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64389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559DCA4-89E8-9FAA-DA3A-2C0162BC5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FE6E93C-3A5D-1853-274A-9C44A8E8FA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/>
          </a:p>
          <a:p>
            <a:pPr marL="0" indent="0" algn="ctr">
              <a:buNone/>
            </a:pPr>
            <a:r>
              <a:rPr lang="hu-HU" sz="4400" b="1" dirty="0"/>
              <a:t>Köszönöm szépen a figyelmet!</a:t>
            </a:r>
          </a:p>
        </p:txBody>
      </p:sp>
    </p:spTree>
    <p:extLst>
      <p:ext uri="{BB962C8B-B14F-4D97-AF65-F5344CB8AC3E}">
        <p14:creationId xmlns:p14="http://schemas.microsoft.com/office/powerpoint/2010/main" val="1009607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02F3E9-B2BB-CB0D-7AB5-CF26C708D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74" y="0"/>
            <a:ext cx="3657600" cy="755374"/>
          </a:xfrm>
        </p:spPr>
        <p:txBody>
          <a:bodyPr>
            <a:normAutofit fontScale="90000"/>
          </a:bodyPr>
          <a:lstStyle/>
          <a:p>
            <a:r>
              <a:rPr lang="hu-HU" sz="2800" b="1" dirty="0" err="1"/>
              <a:t>Bram</a:t>
            </a:r>
            <a:r>
              <a:rPr lang="hu-HU" sz="2800" b="1" dirty="0"/>
              <a:t> </a:t>
            </a:r>
            <a:r>
              <a:rPr lang="hu-HU" sz="2800" b="1" dirty="0" err="1"/>
              <a:t>Stoker</a:t>
            </a:r>
            <a:r>
              <a:rPr lang="hu-HU" sz="2800" b="1" dirty="0"/>
              <a:t> (1847-1912)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EB7999B-3387-2E33-4DFC-F0F497911D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4232" y="1873594"/>
            <a:ext cx="3932237" cy="3811589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FCD3ECF-90FC-DA64-4387-0D69546F0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962" y="2057400"/>
            <a:ext cx="2381250" cy="3076575"/>
          </a:xfrm>
          <a:prstGeom prst="rect">
            <a:avLst/>
          </a:prstGeom>
        </p:spPr>
      </p:pic>
      <p:sp>
        <p:nvSpPr>
          <p:cNvPr id="4" name="Szöveg helye 3">
            <a:extLst>
              <a:ext uri="{FF2B5EF4-FFF2-40B4-BE49-F238E27FC236}">
                <a16:creationId xmlns:a16="http://schemas.microsoft.com/office/drawing/2014/main" id="{E08C8F15-18DA-DD83-A522-A1816846F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8052" y="755374"/>
            <a:ext cx="6308035" cy="6102626"/>
          </a:xfrm>
        </p:spPr>
        <p:txBody>
          <a:bodyPr>
            <a:noAutofit/>
          </a:bodyPr>
          <a:lstStyle/>
          <a:p>
            <a:r>
              <a:rPr lang="hu-HU" sz="2300" dirty="0"/>
              <a:t>„</a:t>
            </a:r>
            <a:r>
              <a:rPr lang="hu-HU" sz="2300" b="1" dirty="0"/>
              <a:t>Nekünk székelyeknek jogunk van rá</a:t>
            </a:r>
            <a:r>
              <a:rPr lang="hu-HU" sz="2300" dirty="0"/>
              <a:t>, hogy büszkék legyünk, […] Ide […] az Izlandról érkező ugor törzs hozta magával azt a harci szellemet, amelyet egyenesen Thortól és Odintól örököltek. […] </a:t>
            </a:r>
            <a:r>
              <a:rPr lang="hu-HU" sz="2300" b="1" dirty="0"/>
              <a:t>Amikor megérkeztek [az őseink], a hunokat találták ezen a helyen, […] akikről […] úgy tartották, hogy </a:t>
            </a:r>
            <a:r>
              <a:rPr lang="hu-HU" sz="2300" b="1" dirty="0" err="1"/>
              <a:t>ereikben</a:t>
            </a:r>
            <a:r>
              <a:rPr lang="hu-HU" sz="2300" b="1" dirty="0"/>
              <a:t> azoknak a régi boszorkánymestereknek a vére csörgedezik, akik, miután  elűzettek a szittyák földjéről, ördögökkel párosodtak a pusztában. </a:t>
            </a:r>
            <a:r>
              <a:rPr lang="hu-HU" sz="2300" dirty="0"/>
              <a:t>Bolondok, bolondok! Hiszen melyik ördög vagy boszorkány lehetett valaha is oly hatalmas, mint Attila, akinek a vére azóta is ezekben az </a:t>
            </a:r>
            <a:r>
              <a:rPr lang="hu-HU" sz="2300" dirty="0" err="1"/>
              <a:t>erekben</a:t>
            </a:r>
            <a:r>
              <a:rPr lang="hu-HU" sz="2300" dirty="0"/>
              <a:t> zúg? A gróf feltartotta a kezét. […] </a:t>
            </a:r>
            <a:r>
              <a:rPr lang="hu-HU" sz="2300" b="1" dirty="0"/>
              <a:t>Ó, ifjú uram, a székelyek – és az ő szívük és kardjuk, a Drakula nemzetség --  dicső hírneve joggal jutott oly magasságokba, ahová holmi Habsburgoké vagy Romanovoké sosem érhet.</a:t>
            </a:r>
            <a:r>
              <a:rPr lang="hu-HU" sz="2300" dirty="0"/>
              <a:t>” (</a:t>
            </a:r>
            <a:r>
              <a:rPr lang="hu-HU" sz="2300" i="1" dirty="0"/>
              <a:t>Drakula</a:t>
            </a:r>
            <a:r>
              <a:rPr lang="hu-HU" sz="2300" dirty="0"/>
              <a:t>, ford. Bartók Imre, Helikon, Bp., 2021, 41-42.)</a:t>
            </a:r>
          </a:p>
        </p:txBody>
      </p:sp>
    </p:spTree>
    <p:extLst>
      <p:ext uri="{BB962C8B-B14F-4D97-AF65-F5344CB8AC3E}">
        <p14:creationId xmlns:p14="http://schemas.microsoft.com/office/powerpoint/2010/main" val="370036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4ECB46E-3056-7961-71D1-F1214697C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72" y="192847"/>
            <a:ext cx="10515600" cy="178214"/>
          </a:xfrm>
        </p:spPr>
        <p:txBody>
          <a:bodyPr>
            <a:normAutofit fontScale="90000"/>
          </a:bodyPr>
          <a:lstStyle/>
          <a:p>
            <a:endParaRPr lang="hu-HU" sz="1400" dirty="0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AFDCD46-C7B3-ECCF-96D8-333BA8AFA1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4389" y="371061"/>
            <a:ext cx="4844290" cy="887896"/>
          </a:xfrm>
        </p:spPr>
        <p:txBody>
          <a:bodyPr/>
          <a:lstStyle/>
          <a:p>
            <a:r>
              <a:rPr lang="hu-HU" dirty="0" err="1"/>
              <a:t>Jordanes</a:t>
            </a:r>
            <a:r>
              <a:rPr lang="hu-HU" dirty="0"/>
              <a:t>, </a:t>
            </a:r>
            <a:r>
              <a:rPr lang="hu-HU" dirty="0" err="1"/>
              <a:t>Getica</a:t>
            </a:r>
            <a:r>
              <a:rPr lang="hu-HU" dirty="0"/>
              <a:t> (6. sz.)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EBD4038B-30FC-F692-CB24-2BE637A02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340" y="1437171"/>
            <a:ext cx="5454236" cy="47524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hu-H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Filimer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a gótok királya […] alattvalói között </a:t>
            </a: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néhány varázslónőt talált, akiket […] seregével messzire kergetve, arra kényszerített őket, hogy a pusztaságban bolyongjanak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Amikor ezeket a </a:t>
            </a: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pusztaságban </a:t>
            </a:r>
            <a:r>
              <a:rPr lang="hu-HU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kóborlókat</a:t>
            </a: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meglátták a tisztátalan lelkek ölelésben egyesültek velük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ezt az igen vad fajt hozták a világra, amely először </a:t>
            </a:r>
            <a:r>
              <a:rPr lang="hu-H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a mocsarakban lakott; és ez a kicsi, rút, hitvány 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és emberszerű nép arról volt ismert, hogy az emberi beszédet csupán utánozni tudta.” (Ford. </a:t>
            </a: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Kiss Magdolna, 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66-67)</a:t>
            </a:r>
            <a:endParaRPr lang="hu-HU" dirty="0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959CABEF-12F7-7DF2-D78C-31F1435DB1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19801" y="371061"/>
            <a:ext cx="4844291" cy="742122"/>
          </a:xfrm>
        </p:spPr>
        <p:txBody>
          <a:bodyPr/>
          <a:lstStyle/>
          <a:p>
            <a:r>
              <a:rPr lang="hu-HU" dirty="0" err="1"/>
              <a:t>Stoker</a:t>
            </a:r>
            <a:r>
              <a:rPr lang="hu-HU" dirty="0"/>
              <a:t>, </a:t>
            </a:r>
            <a:r>
              <a:rPr lang="hu-HU" dirty="0" err="1"/>
              <a:t>Dracula</a:t>
            </a:r>
            <a:r>
              <a:rPr lang="hu-HU" dirty="0"/>
              <a:t>, 1897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1235756-9B62-1835-EB33-EDAFEA7D0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135673" y="1437172"/>
            <a:ext cx="4844291" cy="47524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sz="2400" dirty="0">
                <a:solidFill>
                  <a:prstClr val="black"/>
                </a:solidFill>
                <a:latin typeface="Calibri" panose="020F0502020204030204"/>
              </a:rPr>
              <a:t>„Ú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tartották, hogy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ereikben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azoknak a régi boszorkánymestereknek a vére csörgedezik, akik, miután  elűzettek a szittyák földjéről, ördögökkel párosodtak a pusztában.”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87527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EEE1C0-AA07-E530-6BF8-DE7F248A8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345"/>
            <a:ext cx="10515600" cy="553693"/>
          </a:xfrm>
        </p:spPr>
        <p:txBody>
          <a:bodyPr>
            <a:normAutofit/>
          </a:bodyPr>
          <a:lstStyle/>
          <a:p>
            <a:r>
              <a:rPr lang="hu-HU" sz="2000" b="1" dirty="0"/>
              <a:t>Charles </a:t>
            </a:r>
            <a:r>
              <a:rPr lang="hu-HU" sz="2000" b="1" dirty="0" err="1"/>
              <a:t>Perrault</a:t>
            </a:r>
            <a:r>
              <a:rPr lang="hu-HU" sz="2000" b="1" dirty="0"/>
              <a:t> (1628-1703),</a:t>
            </a:r>
            <a:r>
              <a:rPr lang="fr-FR" sz="2000" b="1" i="1" dirty="0"/>
              <a:t> Contes de ma mere l’Oye</a:t>
            </a:r>
            <a:r>
              <a:rPr lang="hu-HU" sz="2000" b="1" dirty="0"/>
              <a:t>, 1697.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9B0EE98-CEB8-1151-FAD9-21F8C075FA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9648" y="681038"/>
            <a:ext cx="1905000" cy="3038475"/>
          </a:xfrm>
          <a:prstGeom prst="rect">
            <a:avLst/>
          </a:prstGeom>
        </p:spPr>
      </p:pic>
      <p:sp>
        <p:nvSpPr>
          <p:cNvPr id="4" name="Tartalom helye 3">
            <a:extLst>
              <a:ext uri="{FF2B5EF4-FFF2-40B4-BE49-F238E27FC236}">
                <a16:creationId xmlns:a16="http://schemas.microsoft.com/office/drawing/2014/main" id="{8E6E4026-0A27-196A-949C-4608CE42D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71929" y="834887"/>
            <a:ext cx="6321287" cy="5895768"/>
          </a:xfrm>
        </p:spPr>
        <p:txBody>
          <a:bodyPr/>
          <a:lstStyle/>
          <a:p>
            <a:r>
              <a:rPr lang="hu-HU" dirty="0" err="1"/>
              <a:t>Hongrois</a:t>
            </a:r>
            <a:r>
              <a:rPr lang="hu-HU" dirty="0"/>
              <a:t> = </a:t>
            </a:r>
            <a:r>
              <a:rPr lang="hu-HU" dirty="0" err="1"/>
              <a:t>ogre</a:t>
            </a:r>
            <a:endParaRPr lang="hu-HU" dirty="0"/>
          </a:p>
          <a:p>
            <a:pPr marL="0" indent="0">
              <a:buNone/>
            </a:pPr>
            <a:r>
              <a:rPr lang="hu-HU" dirty="0"/>
              <a:t>„A vad </a:t>
            </a:r>
            <a:r>
              <a:rPr lang="hu-HU" b="1" dirty="0"/>
              <a:t>ugorok</a:t>
            </a:r>
            <a:r>
              <a:rPr lang="hu-HU" dirty="0"/>
              <a:t> </a:t>
            </a:r>
            <a:r>
              <a:rPr lang="hu-HU" b="1" dirty="0"/>
              <a:t>és a hunok nevének egyesítéséből született meg a magyarok neve.</a:t>
            </a:r>
            <a:r>
              <a:rPr lang="hu-HU" dirty="0"/>
              <a:t> Ez a tatár törzs a Volga mentéről jött Daciába és Pannoniába, ahol magukat </a:t>
            </a:r>
            <a:r>
              <a:rPr lang="hu-HU" dirty="0" err="1"/>
              <a:t>Hunni-Gours-nak</a:t>
            </a:r>
            <a:r>
              <a:rPr lang="hu-HU" dirty="0"/>
              <a:t>, azaz </a:t>
            </a:r>
            <a:r>
              <a:rPr lang="hu-HU" dirty="0" err="1"/>
              <a:t>Hongrois-nak</a:t>
            </a:r>
            <a:r>
              <a:rPr lang="hu-HU" dirty="0"/>
              <a:t> kezdték nevezni. Nos, a mi tündérmeséink </a:t>
            </a:r>
            <a:r>
              <a:rPr lang="hu-HU" b="1" dirty="0" err="1"/>
              <a:t>ogré</a:t>
            </a:r>
            <a:r>
              <a:rPr lang="hu-HU" b="1" dirty="0"/>
              <a:t>-i</a:t>
            </a:r>
            <a:r>
              <a:rPr lang="hu-HU" dirty="0"/>
              <a:t> nem mások, mint ezek az </a:t>
            </a:r>
            <a:r>
              <a:rPr lang="hu-HU" b="1" dirty="0" err="1"/>
              <a:t>hongrois</a:t>
            </a:r>
            <a:r>
              <a:rPr lang="hu-HU" b="1" dirty="0"/>
              <a:t>-k</a:t>
            </a:r>
            <a:r>
              <a:rPr lang="hu-HU" dirty="0"/>
              <a:t>, akik a gyenge és zamatos húsú kisgyermekeket felfalják.”</a:t>
            </a:r>
          </a:p>
          <a:p>
            <a:pPr marL="0" indent="0">
              <a:buNone/>
            </a:pPr>
            <a:r>
              <a:rPr lang="hu-HU" dirty="0"/>
              <a:t>(</a:t>
            </a:r>
            <a:r>
              <a:rPr lang="hu-HU" i="1" dirty="0" err="1"/>
              <a:t>Lettres</a:t>
            </a:r>
            <a:r>
              <a:rPr lang="hu-HU" i="1" dirty="0"/>
              <a:t> </a:t>
            </a:r>
            <a:r>
              <a:rPr lang="hu-HU" i="1" dirty="0" err="1"/>
              <a:t>sur</a:t>
            </a:r>
            <a:r>
              <a:rPr lang="hu-HU" i="1" dirty="0"/>
              <a:t> les </a:t>
            </a:r>
            <a:r>
              <a:rPr lang="hu-HU" i="1" dirty="0" err="1"/>
              <a:t>contes</a:t>
            </a:r>
            <a:r>
              <a:rPr lang="hu-HU" i="1" dirty="0"/>
              <a:t> </a:t>
            </a:r>
            <a:r>
              <a:rPr lang="hu-HU" i="1" dirty="0" err="1"/>
              <a:t>des</a:t>
            </a:r>
            <a:r>
              <a:rPr lang="hu-HU" i="1" dirty="0"/>
              <a:t> </a:t>
            </a:r>
            <a:r>
              <a:rPr lang="hu-HU" i="1" dirty="0" err="1"/>
              <a:t>fées</a:t>
            </a:r>
            <a:r>
              <a:rPr lang="hu-HU" dirty="0"/>
              <a:t>, Paris, 1826, 176.)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48199E0C-78F7-B45C-1232-A3CB13E0B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824" y="4130330"/>
            <a:ext cx="1752600" cy="260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86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DB7453-A5BE-4208-D716-028145E4F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71"/>
            <a:ext cx="10515600" cy="808381"/>
          </a:xfrm>
        </p:spPr>
        <p:txBody>
          <a:bodyPr>
            <a:normAutofit/>
          </a:bodyPr>
          <a:lstStyle/>
          <a:p>
            <a:r>
              <a:rPr lang="hu-HU" sz="3200" dirty="0" err="1"/>
              <a:t>Vlad</a:t>
            </a:r>
            <a:r>
              <a:rPr lang="hu-HU" sz="3200" dirty="0"/>
              <a:t> téli hadjárata, 1462. január-február</a:t>
            </a:r>
          </a:p>
        </p:txBody>
      </p:sp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59CDFD56-8638-1E3C-D95B-FB4652DAA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836689"/>
            <a:ext cx="11214684" cy="57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965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F9D012C-BBFC-1624-1BFA-78D9B8638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018"/>
            <a:ext cx="10515600" cy="901148"/>
          </a:xfrm>
        </p:spPr>
        <p:txBody>
          <a:bodyPr>
            <a:normAutofit/>
          </a:bodyPr>
          <a:lstStyle/>
          <a:p>
            <a:r>
              <a:rPr lang="hu-HU" sz="2800" b="1" dirty="0"/>
              <a:t>Drakula levele Mátyásnak, </a:t>
            </a:r>
            <a:r>
              <a:rPr lang="hu-HU" sz="2800" b="1" dirty="0" err="1"/>
              <a:t>Újvár</a:t>
            </a:r>
            <a:r>
              <a:rPr lang="hu-HU" sz="2800" b="1" dirty="0"/>
              <a:t> (Bukarest), 1462. február 11. (</a:t>
            </a:r>
            <a:r>
              <a:rPr lang="hu-HU" sz="2800" b="1" dirty="0" err="1"/>
              <a:t>Bayerische</a:t>
            </a:r>
            <a:r>
              <a:rPr lang="hu-HU" sz="2800" b="1" dirty="0"/>
              <a:t> </a:t>
            </a:r>
            <a:r>
              <a:rPr lang="hu-HU" sz="2800" b="1" dirty="0" err="1"/>
              <a:t>Staatsbibliothek</a:t>
            </a:r>
            <a:r>
              <a:rPr lang="hu-HU" sz="2800" b="1" dirty="0"/>
              <a:t>, </a:t>
            </a:r>
            <a:r>
              <a:rPr lang="hu-HU" sz="2800" b="1" dirty="0" err="1"/>
              <a:t>Wolfenbüttel</a:t>
            </a:r>
            <a:r>
              <a:rPr lang="hu-HU" sz="2800" b="1" dirty="0"/>
              <a:t>, Herzog August </a:t>
            </a:r>
            <a:r>
              <a:rPr lang="hu-HU" sz="2800" b="1" dirty="0" err="1"/>
              <a:t>Bibliothek</a:t>
            </a:r>
            <a:r>
              <a:rPr lang="hu-HU" sz="2800" b="1" dirty="0"/>
              <a:t>)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598885B-4F5B-CD07-3471-D434149C173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„M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egöltünk mindenkit, férfiakat és nőket, nagyokat és kicsinyeket […] összesen mintegy 23 884 törököt és bolgárt, nem számítva ide azokat, akik bennégtek a házaikban, így fejeiket katonáim nem tudták bemutatni hivatalnokaimnak, hogy megszámolják. […] Tudja meg Felséged, hogy nem magam miatt szegtem meg a békét a törökkel, hanem Felséged és a Magyar Szent Korona, valamint az egész kereszténység dicsőségére és a katolikus hit megerősítésére (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propter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honorem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Serenitatis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Vestre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eiusque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Sacre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Corone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totiusque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christianita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conservationem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fideique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catholice</a:t>
            </a:r>
            <a:r>
              <a:rPr lang="hu-HU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roborationem</a:t>
            </a:r>
            <a:r>
              <a:rPr lang="hu-H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).”</a:t>
            </a:r>
            <a:endParaRPr lang="hu-HU" dirty="0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529CA6A9-069F-321C-ADC3-ED1FDE9CAC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927035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/>
              <a:t>1462. márc. 4-én Budán Mátyás átadja a levelet Pietro di </a:t>
            </a:r>
            <a:r>
              <a:rPr lang="hu-HU" dirty="0" err="1"/>
              <a:t>Tommasi</a:t>
            </a:r>
            <a:r>
              <a:rPr lang="hu-HU" dirty="0"/>
              <a:t>, velencei követnek</a:t>
            </a:r>
          </a:p>
        </p:txBody>
      </p:sp>
      <p:pic>
        <p:nvPicPr>
          <p:cNvPr id="6" name="Kép 5" descr="A képen szöveg, levél látható&#10;&#10;Automatikusan generált leírás">
            <a:extLst>
              <a:ext uri="{FF2B5EF4-FFF2-40B4-BE49-F238E27FC236}">
                <a16:creationId xmlns:a16="http://schemas.microsoft.com/office/drawing/2014/main" id="{E56A4CE4-D954-A65B-A222-359A62ECC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752" y="3149643"/>
            <a:ext cx="3995928" cy="241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2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6B120BF-16B6-F711-F328-616B2BDFC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531"/>
            <a:ext cx="10515600" cy="781878"/>
          </a:xfrm>
        </p:spPr>
        <p:txBody>
          <a:bodyPr>
            <a:normAutofit/>
          </a:bodyPr>
          <a:lstStyle/>
          <a:p>
            <a:r>
              <a:rPr lang="hu-HU" sz="2400" b="1" dirty="0" err="1"/>
              <a:t>Vlad</a:t>
            </a:r>
            <a:r>
              <a:rPr lang="hu-HU" sz="2400" b="1" dirty="0"/>
              <a:t> Mátyás királynál</a:t>
            </a:r>
          </a:p>
        </p:txBody>
      </p:sp>
      <p:pic>
        <p:nvPicPr>
          <p:cNvPr id="4" name="Hungarian King Discusses Alliance with Vlad Dracula! - Rise of Empires Ottoman">
            <a:hlinkClick r:id="" action="ppaction://media"/>
            <a:extLst>
              <a:ext uri="{FF2B5EF4-FFF2-40B4-BE49-F238E27FC236}">
                <a16:creationId xmlns:a16="http://schemas.microsoft.com/office/drawing/2014/main" id="{4B11264C-B52A-9A59-D0AF-3B6C8665686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6269" y="967409"/>
            <a:ext cx="9688193" cy="5449485"/>
          </a:xfrm>
        </p:spPr>
      </p:pic>
    </p:spTree>
    <p:extLst>
      <p:ext uri="{BB962C8B-B14F-4D97-AF65-F5344CB8AC3E}">
        <p14:creationId xmlns:p14="http://schemas.microsoft.com/office/powerpoint/2010/main" val="136000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75AB845-4E48-13D6-AAE8-020FE6A32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dirty="0"/>
              <a:t>Drakula levelének a házasságra vonatkozó része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2D626CD-A8F4-86C7-6F55-2A13ACFB0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2200" kern="1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	„Krisztus keresztjének felette kegyetlen ellensége, a török újabb követeket küldött hozzánk, és azt kéri, hogy a felségeddel kötött békét és szövetséget, valamint a menyegzőt bontsuk fel és csak a velük kötött egyezséghez tartsuk magunkat. Kérik továbbá, hogy jelenjünk meg személyesen a török császár udvarában. Amennyiben továbbra is ragaszkodnánk a felségeddel megkötött szövetséghez és békéhez, valamint a menyegző megtartásához úgy, ők felbontják a velünk kötött békét.”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74711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7D8F91-8703-DACB-290A-1174E123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2766"/>
            <a:ext cx="10515600" cy="410818"/>
          </a:xfrm>
        </p:spPr>
        <p:txBody>
          <a:bodyPr>
            <a:normAutofit fontScale="90000"/>
          </a:bodyPr>
          <a:lstStyle/>
          <a:p>
            <a:r>
              <a:rPr lang="hu-HU" sz="2400" b="1" dirty="0"/>
              <a:t>Drakula vajda szerelmi kalandjai és a Hunyadiak</a:t>
            </a:r>
          </a:p>
        </p:txBody>
      </p:sp>
      <p:graphicFrame>
        <p:nvGraphicFramePr>
          <p:cNvPr id="5" name="Tartalom helye 4">
            <a:extLst>
              <a:ext uri="{FF2B5EF4-FFF2-40B4-BE49-F238E27FC236}">
                <a16:creationId xmlns:a16="http://schemas.microsoft.com/office/drawing/2014/main" id="{BA7B8150-0503-7D23-1944-1D62B937BAD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03583" y="503584"/>
          <a:ext cx="11251095" cy="626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289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1283</Words>
  <Application>Microsoft Office PowerPoint</Application>
  <PresentationFormat>Szélesvásznú</PresentationFormat>
  <Paragraphs>93</Paragraphs>
  <Slides>18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Office-téma</vt:lpstr>
      <vt:lpstr>A vajda, a király és a nádor. (Drakula, Mátyás király, Esterházy Pál és egy Netflix-sorozat)</vt:lpstr>
      <vt:lpstr>Bram Stoker (1847-1912)</vt:lpstr>
      <vt:lpstr>PowerPoint-bemutató</vt:lpstr>
      <vt:lpstr>Charles Perrault (1628-1703), Contes de ma mere l’Oye, 1697.</vt:lpstr>
      <vt:lpstr>Vlad téli hadjárata, 1462. január-február</vt:lpstr>
      <vt:lpstr>Drakula levele Mátyásnak, Újvár (Bukarest), 1462. február 11. (Bayerische Staatsbibliothek, Wolfenbüttel, Herzog August Bibliothek)</vt:lpstr>
      <vt:lpstr>Vlad Mátyás királynál</vt:lpstr>
      <vt:lpstr>Drakula levelének a házasságra vonatkozó része</vt:lpstr>
      <vt:lpstr>Drakula vajda szerelmi kalandjai és a Hunyadiak</vt:lpstr>
      <vt:lpstr>Drakulától Esterházy Pálig</vt:lpstr>
      <vt:lpstr>Drakula és Oláh Miklós( 1493-1568) a fraknói ősgalériában (1660-1700)</vt:lpstr>
      <vt:lpstr>A hírek szárnyra kelnek</vt:lpstr>
      <vt:lpstr>Drakula levelének átírása</vt:lpstr>
      <vt:lpstr>PowerPoint-bemutató</vt:lpstr>
      <vt:lpstr>Drakula Pilátus szerepében, oltárkép Maria am Gestade templom, Bécs (1460-1470)</vt:lpstr>
      <vt:lpstr>Krisztus Pilátus előtt, 1460-1465, Ljubljana, Narodna galerija Piero della Francesca, Flagellazione, 1459 Galleria Nazionale delle Marche, Urbino </vt:lpstr>
      <vt:lpstr>A propaganda hatalma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Dr. Nagy Levente</dc:creator>
  <cp:lastModifiedBy>Dr. Nagy Levente</cp:lastModifiedBy>
  <cp:revision>16</cp:revision>
  <dcterms:created xsi:type="dcterms:W3CDTF">2023-04-06T06:16:05Z</dcterms:created>
  <dcterms:modified xsi:type="dcterms:W3CDTF">2023-04-17T05:14:00Z</dcterms:modified>
</cp:coreProperties>
</file>